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4"/>
  </p:notesMasterIdLst>
  <p:handoutMasterIdLst>
    <p:handoutMasterId r:id="rId25"/>
  </p:handoutMasterIdLst>
  <p:sldIdLst>
    <p:sldId id="293" r:id="rId2"/>
    <p:sldId id="259" r:id="rId3"/>
    <p:sldId id="296" r:id="rId4"/>
    <p:sldId id="321" r:id="rId5"/>
    <p:sldId id="306" r:id="rId6"/>
    <p:sldId id="307" r:id="rId7"/>
    <p:sldId id="304" r:id="rId8"/>
    <p:sldId id="305" r:id="rId9"/>
    <p:sldId id="308" r:id="rId10"/>
    <p:sldId id="309" r:id="rId11"/>
    <p:sldId id="310" r:id="rId12"/>
    <p:sldId id="311" r:id="rId13"/>
    <p:sldId id="312" r:id="rId14"/>
    <p:sldId id="316" r:id="rId15"/>
    <p:sldId id="314" r:id="rId16"/>
    <p:sldId id="313" r:id="rId17"/>
    <p:sldId id="315" r:id="rId18"/>
    <p:sldId id="317" r:id="rId19"/>
    <p:sldId id="318" r:id="rId20"/>
    <p:sldId id="319" r:id="rId21"/>
    <p:sldId id="320" r:id="rId22"/>
    <p:sldId id="297" r:id="rId23"/>
  </p:sldIdLst>
  <p:sldSz cx="9144000" cy="6858000" type="screen4x3"/>
  <p:notesSz cx="6858000" cy="9144000"/>
  <p:embeddedFontLst>
    <p:embeddedFont>
      <p:font typeface="굴림체" panose="020B0609000101010101" pitchFamily="49" charset="-127"/>
      <p:regular r:id="rId26"/>
    </p:embeddedFont>
    <p:embeddedFont>
      <p:font typeface="맑은 고딕" panose="020B0503020000020004" pitchFamily="34" charset="-127"/>
      <p:regular r:id="rId27"/>
      <p:bold r:id="rId28"/>
    </p:embeddedFont>
    <p:embeddedFont>
      <p:font typeface="BIZ UDP明朝 Medium" panose="02020500000000000000" pitchFamily="18" charset="-128"/>
      <p:regular r:id="rId29"/>
    </p:embeddedFont>
    <p:embeddedFont>
      <p:font typeface="Calibri" panose="020F0502020204030204" pitchFamily="34" charset="0"/>
      <p:regular r:id="rId30"/>
      <p:bold r:id="rId31"/>
      <p:italic r:id="rId32"/>
      <p:boldItalic r:id="rId33"/>
    </p:embeddedFont>
    <p:embeddedFont>
      <p:font typeface="Calibri Light" panose="020F0302020204030204" pitchFamily="34" charset="0"/>
      <p:regular r:id="rId34"/>
      <p:italic r:id="rId35"/>
    </p:embeddedFont>
  </p:embeddedFontLst>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6882E"/>
    <a:srgbClr val="000000"/>
    <a:srgbClr val="6A7538"/>
    <a:srgbClr val="592A34"/>
    <a:srgbClr val="DBAFB8"/>
    <a:srgbClr val="B35669"/>
    <a:srgbClr val="FDE7FC"/>
    <a:srgbClr val="944657"/>
    <a:srgbClr val="C00000"/>
    <a:srgbClr val="2D2F2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D8AB685-ACCA-4B6F-9BE7-4AAB037C0F48}" v="9" dt="2023-02-06T14:33:51.039"/>
  </p1510:revLst>
</p1510:revInfo>
</file>

<file path=ppt/tableStyles.xml><?xml version="1.0" encoding="utf-8"?>
<a:tblStyleLst xmlns:a="http://schemas.openxmlformats.org/drawingml/2006/main" def="{5C22544A-7EE6-4342-B048-85BDC9FD1C3A}">
  <a:tblStyle styleId="{F5AB1C69-6EDB-4FF4-983F-18BD219EF322}" styleName="보통 스타일 2 - 강조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031" autoAdjust="0"/>
    <p:restoredTop sz="94767" autoAdjust="0"/>
  </p:normalViewPr>
  <p:slideViewPr>
    <p:cSldViewPr>
      <p:cViewPr varScale="1">
        <p:scale>
          <a:sx n="89" d="100"/>
          <a:sy n="89" d="100"/>
        </p:scale>
        <p:origin x="102" y="402"/>
      </p:cViewPr>
      <p:guideLst>
        <p:guide orient="horz" pos="2160"/>
        <p:guide pos="2880"/>
      </p:guideLst>
    </p:cSldViewPr>
  </p:slideViewPr>
  <p:notesTextViewPr>
    <p:cViewPr>
      <p:scale>
        <a:sx n="100" d="100"/>
        <a:sy n="100" d="100"/>
      </p:scale>
      <p:origin x="0" y="0"/>
    </p:cViewPr>
  </p:notesTextViewPr>
  <p:sorterViewPr>
    <p:cViewPr varScale="1">
      <p:scale>
        <a:sx n="1" d="1"/>
        <a:sy n="1" d="1"/>
      </p:scale>
      <p:origin x="0" y="0"/>
    </p:cViewPr>
  </p:sorterViewPr>
  <p:notesViewPr>
    <p:cSldViewPr>
      <p:cViewPr varScale="1">
        <p:scale>
          <a:sx n="87" d="100"/>
          <a:sy n="87" d="100"/>
        </p:scale>
        <p:origin x="-3858" y="-9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font" Target="fonts/font9.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41"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7.fntdata"/><Relationship Id="rId37" Type="http://schemas.openxmlformats.org/officeDocument/2006/relationships/viewProps" Target="viewProps.xml"/><Relationship Id="rId40"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33" Type="http://schemas.openxmlformats.org/officeDocument/2006/relationships/font" Target="fonts/font8.fntdata"/><Relationship Id="rId38"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尾嵜 成真" userId="dd95f81a979e9056" providerId="LiveId" clId="{4AE731A8-771B-4059-BD1F-4064A0027A78}"/>
    <pc:docChg chg="modSld">
      <pc:chgData name="尾嵜 成真" userId="dd95f81a979e9056" providerId="LiveId" clId="{4AE731A8-771B-4059-BD1F-4064A0027A78}" dt="2022-12-03T13:22:01.505" v="209" actId="113"/>
      <pc:docMkLst>
        <pc:docMk/>
      </pc:docMkLst>
      <pc:sldChg chg="modSp mod">
        <pc:chgData name="尾嵜 成真" userId="dd95f81a979e9056" providerId="LiveId" clId="{4AE731A8-771B-4059-BD1F-4064A0027A78}" dt="2022-12-03T13:22:01.505" v="209" actId="113"/>
        <pc:sldMkLst>
          <pc:docMk/>
          <pc:sldMk cId="0" sldId="293"/>
        </pc:sldMkLst>
        <pc:spChg chg="mod">
          <ac:chgData name="尾嵜 成真" userId="dd95f81a979e9056" providerId="LiveId" clId="{4AE731A8-771B-4059-BD1F-4064A0027A78}" dt="2022-12-03T13:22:01.505" v="209" actId="113"/>
          <ac:spMkLst>
            <pc:docMk/>
            <pc:sldMk cId="0" sldId="293"/>
            <ac:spMk id="7" creationId="{00000000-0000-0000-0000-000000000000}"/>
          </ac:spMkLst>
        </pc:spChg>
      </pc:sldChg>
      <pc:sldChg chg="modSp mod">
        <pc:chgData name="尾嵜 成真" userId="dd95f81a979e9056" providerId="LiveId" clId="{4AE731A8-771B-4059-BD1F-4064A0027A78}" dt="2022-12-03T13:20:05.613" v="206" actId="6549"/>
        <pc:sldMkLst>
          <pc:docMk/>
          <pc:sldMk cId="1868244200" sldId="302"/>
        </pc:sldMkLst>
        <pc:spChg chg="mod">
          <ac:chgData name="尾嵜 成真" userId="dd95f81a979e9056" providerId="LiveId" clId="{4AE731A8-771B-4059-BD1F-4064A0027A78}" dt="2022-12-03T13:20:05.613" v="206" actId="6549"/>
          <ac:spMkLst>
            <pc:docMk/>
            <pc:sldMk cId="1868244200" sldId="302"/>
            <ac:spMk id="10" creationId="{4C8D8093-D708-E46A-39FD-79BFCCF8875B}"/>
          </ac:spMkLst>
        </pc:spChg>
      </pc:sldChg>
    </pc:docChg>
  </pc:docChgLst>
  <pc:docChgLst>
    <pc:chgData name="尾嵜 成真" userId="dd95f81a979e9056" providerId="LiveId" clId="{4403B42C-96B3-4353-8966-81E9C558190C}"/>
    <pc:docChg chg="undo custSel delSld modSld">
      <pc:chgData name="尾嵜 成真" userId="dd95f81a979e9056" providerId="LiveId" clId="{4403B42C-96B3-4353-8966-81E9C558190C}" dt="2022-12-03T12:45:46.934" v="117" actId="207"/>
      <pc:docMkLst>
        <pc:docMk/>
      </pc:docMkLst>
      <pc:sldChg chg="addSp delSp modSp mod">
        <pc:chgData name="尾嵜 成真" userId="dd95f81a979e9056" providerId="LiveId" clId="{4403B42C-96B3-4353-8966-81E9C558190C}" dt="2022-12-03T12:45:21.375" v="114" actId="207"/>
        <pc:sldMkLst>
          <pc:docMk/>
          <pc:sldMk cId="0" sldId="259"/>
        </pc:sldMkLst>
        <pc:spChg chg="add mod">
          <ac:chgData name="尾嵜 成真" userId="dd95f81a979e9056" providerId="LiveId" clId="{4403B42C-96B3-4353-8966-81E9C558190C}" dt="2022-12-03T12:40:15.091" v="81" actId="2711"/>
          <ac:spMkLst>
            <pc:docMk/>
            <pc:sldMk cId="0" sldId="259"/>
            <ac:spMk id="7" creationId="{868586D0-495E-0042-21C8-6D9C53F32F5A}"/>
          </ac:spMkLst>
        </pc:spChg>
        <pc:spChg chg="add mod">
          <ac:chgData name="尾嵜 成真" userId="dd95f81a979e9056" providerId="LiveId" clId="{4403B42C-96B3-4353-8966-81E9C558190C}" dt="2022-12-03T12:40:17.551" v="82" actId="2711"/>
          <ac:spMkLst>
            <pc:docMk/>
            <pc:sldMk cId="0" sldId="259"/>
            <ac:spMk id="8" creationId="{1ACDCEDB-3A9A-B841-DD5E-AF772017E75B}"/>
          </ac:spMkLst>
        </pc:spChg>
        <pc:spChg chg="add del mod">
          <ac:chgData name="尾嵜 成真" userId="dd95f81a979e9056" providerId="LiveId" clId="{4403B42C-96B3-4353-8966-81E9C558190C}" dt="2022-12-03T12:37:29.596" v="58"/>
          <ac:spMkLst>
            <pc:docMk/>
            <pc:sldMk cId="0" sldId="259"/>
            <ac:spMk id="9" creationId="{05606053-5AAC-4884-7DB4-5F1A0D330763}"/>
          </ac:spMkLst>
        </pc:spChg>
        <pc:spChg chg="add mod">
          <ac:chgData name="尾嵜 成真" userId="dd95f81a979e9056" providerId="LiveId" clId="{4403B42C-96B3-4353-8966-81E9C558190C}" dt="2022-12-03T12:41:05.627" v="89" actId="1076"/>
          <ac:spMkLst>
            <pc:docMk/>
            <pc:sldMk cId="0" sldId="259"/>
            <ac:spMk id="10" creationId="{A69571F4-BBF9-1D5E-AB90-6345D5ACAD32}"/>
          </ac:spMkLst>
        </pc:spChg>
        <pc:spChg chg="add del mod">
          <ac:chgData name="尾嵜 成真" userId="dd95f81a979e9056" providerId="LiveId" clId="{4403B42C-96B3-4353-8966-81E9C558190C}" dt="2022-12-03T12:37:45.341" v="63"/>
          <ac:spMkLst>
            <pc:docMk/>
            <pc:sldMk cId="0" sldId="259"/>
            <ac:spMk id="11" creationId="{F67F113D-0FCB-B096-D3F4-D32196206491}"/>
          </ac:spMkLst>
        </pc:spChg>
        <pc:spChg chg="add mod">
          <ac:chgData name="尾嵜 成真" userId="dd95f81a979e9056" providerId="LiveId" clId="{4403B42C-96B3-4353-8966-81E9C558190C}" dt="2022-12-03T12:41:16.396" v="91" actId="1076"/>
          <ac:spMkLst>
            <pc:docMk/>
            <pc:sldMk cId="0" sldId="259"/>
            <ac:spMk id="12" creationId="{447B83FD-7886-15F1-19BE-29E3263FE945}"/>
          </ac:spMkLst>
        </pc:spChg>
        <pc:spChg chg="mod">
          <ac:chgData name="尾嵜 成真" userId="dd95f81a979e9056" providerId="LiveId" clId="{4403B42C-96B3-4353-8966-81E9C558190C}" dt="2022-12-03T12:38:45.872" v="70"/>
          <ac:spMkLst>
            <pc:docMk/>
            <pc:sldMk cId="0" sldId="259"/>
            <ac:spMk id="14" creationId="{81E8896D-7B8D-2464-918D-C1DC54D5C3CD}"/>
          </ac:spMkLst>
        </pc:spChg>
        <pc:spChg chg="mod">
          <ac:chgData name="尾嵜 成真" userId="dd95f81a979e9056" providerId="LiveId" clId="{4403B42C-96B3-4353-8966-81E9C558190C}" dt="2022-12-03T12:38:45.872" v="70"/>
          <ac:spMkLst>
            <pc:docMk/>
            <pc:sldMk cId="0" sldId="259"/>
            <ac:spMk id="15" creationId="{EA30A891-9341-323E-EB66-0F64E3D3D20A}"/>
          </ac:spMkLst>
        </pc:spChg>
        <pc:spChg chg="add mod">
          <ac:chgData name="尾嵜 成真" userId="dd95f81a979e9056" providerId="LiveId" clId="{4403B42C-96B3-4353-8966-81E9C558190C}" dt="2022-12-03T12:40:50.121" v="87" actId="2711"/>
          <ac:spMkLst>
            <pc:docMk/>
            <pc:sldMk cId="0" sldId="259"/>
            <ac:spMk id="16" creationId="{6494AC06-B42F-33DA-6522-B8FB9C5EDEED}"/>
          </ac:spMkLst>
        </pc:spChg>
        <pc:spChg chg="mod">
          <ac:chgData name="尾嵜 成真" userId="dd95f81a979e9056" providerId="LiveId" clId="{4403B42C-96B3-4353-8966-81E9C558190C}" dt="2022-12-03T12:45:21.375" v="114" actId="207"/>
          <ac:spMkLst>
            <pc:docMk/>
            <pc:sldMk cId="0" sldId="259"/>
            <ac:spMk id="18" creationId="{00000000-0000-0000-0000-000000000000}"/>
          </ac:spMkLst>
        </pc:spChg>
        <pc:spChg chg="del mod">
          <ac:chgData name="尾嵜 成真" userId="dd95f81a979e9056" providerId="LiveId" clId="{4403B42C-96B3-4353-8966-81E9C558190C}" dt="2022-12-03T12:36:32.442" v="45" actId="478"/>
          <ac:spMkLst>
            <pc:docMk/>
            <pc:sldMk cId="0" sldId="259"/>
            <ac:spMk id="19" creationId="{00000000-0000-0000-0000-000000000000}"/>
          </ac:spMkLst>
        </pc:spChg>
        <pc:spChg chg="mod">
          <ac:chgData name="尾嵜 成真" userId="dd95f81a979e9056" providerId="LiveId" clId="{4403B42C-96B3-4353-8966-81E9C558190C}" dt="2022-12-03T12:39:36.345" v="73"/>
          <ac:spMkLst>
            <pc:docMk/>
            <pc:sldMk cId="0" sldId="259"/>
            <ac:spMk id="22" creationId="{C7DB802D-7F8C-0A59-91B5-61BCEB0EE112}"/>
          </ac:spMkLst>
        </pc:spChg>
        <pc:spChg chg="mod">
          <ac:chgData name="尾嵜 成真" userId="dd95f81a979e9056" providerId="LiveId" clId="{4403B42C-96B3-4353-8966-81E9C558190C}" dt="2022-12-03T12:39:52.387" v="80"/>
          <ac:spMkLst>
            <pc:docMk/>
            <pc:sldMk cId="0" sldId="259"/>
            <ac:spMk id="23" creationId="{9DA07D66-0103-FFB2-4785-A9885F877AB8}"/>
          </ac:spMkLst>
        </pc:spChg>
        <pc:spChg chg="del">
          <ac:chgData name="尾嵜 成真" userId="dd95f81a979e9056" providerId="LiveId" clId="{4403B42C-96B3-4353-8966-81E9C558190C}" dt="2022-12-03T12:36:05.863" v="36" actId="478"/>
          <ac:spMkLst>
            <pc:docMk/>
            <pc:sldMk cId="0" sldId="259"/>
            <ac:spMk id="32" creationId="{00000000-0000-0000-0000-000000000000}"/>
          </ac:spMkLst>
        </pc:spChg>
        <pc:spChg chg="del">
          <ac:chgData name="尾嵜 成真" userId="dd95f81a979e9056" providerId="LiveId" clId="{4403B42C-96B3-4353-8966-81E9C558190C}" dt="2022-12-03T12:36:04.870" v="35" actId="478"/>
          <ac:spMkLst>
            <pc:docMk/>
            <pc:sldMk cId="0" sldId="259"/>
            <ac:spMk id="33" creationId="{00000000-0000-0000-0000-000000000000}"/>
          </ac:spMkLst>
        </pc:spChg>
        <pc:spChg chg="del">
          <ac:chgData name="尾嵜 成真" userId="dd95f81a979e9056" providerId="LiveId" clId="{4403B42C-96B3-4353-8966-81E9C558190C}" dt="2022-12-03T12:36:17.242" v="38" actId="478"/>
          <ac:spMkLst>
            <pc:docMk/>
            <pc:sldMk cId="0" sldId="259"/>
            <ac:spMk id="38" creationId="{00000000-0000-0000-0000-000000000000}"/>
          </ac:spMkLst>
        </pc:spChg>
        <pc:spChg chg="del">
          <ac:chgData name="尾嵜 成真" userId="dd95f81a979e9056" providerId="LiveId" clId="{4403B42C-96B3-4353-8966-81E9C558190C}" dt="2022-12-03T12:36:15.918" v="37" actId="478"/>
          <ac:spMkLst>
            <pc:docMk/>
            <pc:sldMk cId="0" sldId="259"/>
            <ac:spMk id="39" creationId="{00000000-0000-0000-0000-000000000000}"/>
          </ac:spMkLst>
        </pc:spChg>
        <pc:spChg chg="del">
          <ac:chgData name="尾嵜 成真" userId="dd95f81a979e9056" providerId="LiveId" clId="{4403B42C-96B3-4353-8966-81E9C558190C}" dt="2022-12-03T12:36:19.461" v="40" actId="478"/>
          <ac:spMkLst>
            <pc:docMk/>
            <pc:sldMk cId="0" sldId="259"/>
            <ac:spMk id="43" creationId="{00000000-0000-0000-0000-000000000000}"/>
          </ac:spMkLst>
        </pc:spChg>
        <pc:spChg chg="del">
          <ac:chgData name="尾嵜 成真" userId="dd95f81a979e9056" providerId="LiveId" clId="{4403B42C-96B3-4353-8966-81E9C558190C}" dt="2022-12-03T12:36:18.375" v="39" actId="478"/>
          <ac:spMkLst>
            <pc:docMk/>
            <pc:sldMk cId="0" sldId="259"/>
            <ac:spMk id="44" creationId="{00000000-0000-0000-0000-000000000000}"/>
          </ac:spMkLst>
        </pc:spChg>
        <pc:spChg chg="del">
          <ac:chgData name="尾嵜 成真" userId="dd95f81a979e9056" providerId="LiveId" clId="{4403B42C-96B3-4353-8966-81E9C558190C}" dt="2022-12-03T12:36:21.912" v="42" actId="478"/>
          <ac:spMkLst>
            <pc:docMk/>
            <pc:sldMk cId="0" sldId="259"/>
            <ac:spMk id="48" creationId="{00000000-0000-0000-0000-000000000000}"/>
          </ac:spMkLst>
        </pc:spChg>
        <pc:spChg chg="del">
          <ac:chgData name="尾嵜 成真" userId="dd95f81a979e9056" providerId="LiveId" clId="{4403B42C-96B3-4353-8966-81E9C558190C}" dt="2022-12-03T12:36:20.784" v="41" actId="478"/>
          <ac:spMkLst>
            <pc:docMk/>
            <pc:sldMk cId="0" sldId="259"/>
            <ac:spMk id="50" creationId="{00000000-0000-0000-0000-000000000000}"/>
          </ac:spMkLst>
        </pc:spChg>
        <pc:grpChg chg="mod">
          <ac:chgData name="尾嵜 成真" userId="dd95f81a979e9056" providerId="LiveId" clId="{4403B42C-96B3-4353-8966-81E9C558190C}" dt="2022-12-03T12:38:36.754" v="69" actId="1076"/>
          <ac:grpSpMkLst>
            <pc:docMk/>
            <pc:sldMk cId="0" sldId="259"/>
            <ac:grpSpMk id="2" creationId="{F3E18761-6F4D-4A56-A95B-FE9E51163FF2}"/>
          </ac:grpSpMkLst>
        </pc:grpChg>
        <pc:grpChg chg="mod">
          <ac:chgData name="尾嵜 成真" userId="dd95f81a979e9056" providerId="LiveId" clId="{4403B42C-96B3-4353-8966-81E9C558190C}" dt="2022-12-03T12:38:36.754" v="69" actId="1076"/>
          <ac:grpSpMkLst>
            <pc:docMk/>
            <pc:sldMk cId="0" sldId="259"/>
            <ac:grpSpMk id="3" creationId="{28D86D72-E7AD-4CA2-BA44-25225DE74CDA}"/>
          </ac:grpSpMkLst>
        </pc:grpChg>
        <pc:grpChg chg="mod">
          <ac:chgData name="尾嵜 成真" userId="dd95f81a979e9056" providerId="LiveId" clId="{4403B42C-96B3-4353-8966-81E9C558190C}" dt="2022-12-03T12:38:36.754" v="69" actId="1076"/>
          <ac:grpSpMkLst>
            <pc:docMk/>
            <pc:sldMk cId="0" sldId="259"/>
            <ac:grpSpMk id="4" creationId="{A55DAF8F-E612-4233-AEC5-F612CD50E7CD}"/>
          </ac:grpSpMkLst>
        </pc:grpChg>
        <pc:grpChg chg="mod">
          <ac:chgData name="尾嵜 成真" userId="dd95f81a979e9056" providerId="LiveId" clId="{4403B42C-96B3-4353-8966-81E9C558190C}" dt="2022-12-03T12:38:36.754" v="69" actId="1076"/>
          <ac:grpSpMkLst>
            <pc:docMk/>
            <pc:sldMk cId="0" sldId="259"/>
            <ac:grpSpMk id="5" creationId="{9A03F420-9491-4177-BECB-F1640F380D4C}"/>
          </ac:grpSpMkLst>
        </pc:grpChg>
        <pc:grpChg chg="mod">
          <ac:chgData name="尾嵜 成真" userId="dd95f81a979e9056" providerId="LiveId" clId="{4403B42C-96B3-4353-8966-81E9C558190C}" dt="2022-12-03T12:38:36.754" v="69" actId="1076"/>
          <ac:grpSpMkLst>
            <pc:docMk/>
            <pc:sldMk cId="0" sldId="259"/>
            <ac:grpSpMk id="6" creationId="{D1DBE470-BFFD-4DB0-B7FA-93F737876573}"/>
          </ac:grpSpMkLst>
        </pc:grpChg>
        <pc:grpChg chg="add del mod">
          <ac:chgData name="尾嵜 成真" userId="dd95f81a979e9056" providerId="LiveId" clId="{4403B42C-96B3-4353-8966-81E9C558190C}" dt="2022-12-03T12:39:38.770" v="74" actId="478"/>
          <ac:grpSpMkLst>
            <pc:docMk/>
            <pc:sldMk cId="0" sldId="259"/>
            <ac:grpSpMk id="13" creationId="{66D4E44C-85B8-F17F-C26D-BD4F048B744E}"/>
          </ac:grpSpMkLst>
        </pc:grpChg>
        <pc:grpChg chg="add mod">
          <ac:chgData name="尾嵜 成真" userId="dd95f81a979e9056" providerId="LiveId" clId="{4403B42C-96B3-4353-8966-81E9C558190C}" dt="2022-12-03T12:39:48.700" v="75" actId="1076"/>
          <ac:grpSpMkLst>
            <pc:docMk/>
            <pc:sldMk cId="0" sldId="259"/>
            <ac:grpSpMk id="17" creationId="{B0FD30C0-9718-FE51-0480-A8AA07EA80FC}"/>
          </ac:grpSpMkLst>
        </pc:grpChg>
      </pc:sldChg>
      <pc:sldChg chg="delSp modSp mod">
        <pc:chgData name="尾嵜 成真" userId="dd95f81a979e9056" providerId="LiveId" clId="{4403B42C-96B3-4353-8966-81E9C558190C}" dt="2022-12-03T12:45:33.791" v="115" actId="207"/>
        <pc:sldMkLst>
          <pc:docMk/>
          <pc:sldMk cId="0" sldId="293"/>
        </pc:sldMkLst>
        <pc:spChg chg="mod">
          <ac:chgData name="尾嵜 成真" userId="dd95f81a979e9056" providerId="LiveId" clId="{4403B42C-96B3-4353-8966-81E9C558190C}" dt="2022-12-03T12:45:33.791" v="115" actId="207"/>
          <ac:spMkLst>
            <pc:docMk/>
            <pc:sldMk cId="0" sldId="293"/>
            <ac:spMk id="7" creationId="{00000000-0000-0000-0000-000000000000}"/>
          </ac:spMkLst>
        </pc:spChg>
        <pc:spChg chg="del">
          <ac:chgData name="尾嵜 成真" userId="dd95f81a979e9056" providerId="LiveId" clId="{4403B42C-96B3-4353-8966-81E9C558190C}" dt="2022-12-03T12:35:39.007" v="33" actId="478"/>
          <ac:spMkLst>
            <pc:docMk/>
            <pc:sldMk cId="0" sldId="293"/>
            <ac:spMk id="18" creationId="{00000000-0000-0000-0000-000000000000}"/>
          </ac:spMkLst>
        </pc:spChg>
        <pc:grpChg chg="del">
          <ac:chgData name="尾嵜 成真" userId="dd95f81a979e9056" providerId="LiveId" clId="{4403B42C-96B3-4353-8966-81E9C558190C}" dt="2022-12-01T15:17:03.770" v="1" actId="478"/>
          <ac:grpSpMkLst>
            <pc:docMk/>
            <pc:sldMk cId="0" sldId="293"/>
            <ac:grpSpMk id="9" creationId="{00000000-0000-0000-0000-000000000000}"/>
          </ac:grpSpMkLst>
        </pc:grpChg>
      </pc:sldChg>
      <pc:sldChg chg="del">
        <pc:chgData name="尾嵜 成真" userId="dd95f81a979e9056" providerId="LiveId" clId="{4403B42C-96B3-4353-8966-81E9C558190C}" dt="2022-12-03T12:42:08.184" v="92" actId="47"/>
        <pc:sldMkLst>
          <pc:docMk/>
          <pc:sldMk cId="0" sldId="294"/>
        </pc:sldMkLst>
      </pc:sldChg>
      <pc:sldChg chg="addSp delSp modSp mod">
        <pc:chgData name="尾嵜 成真" userId="dd95f81a979e9056" providerId="LiveId" clId="{4403B42C-96B3-4353-8966-81E9C558190C}" dt="2022-12-03T12:45:46.934" v="117" actId="207"/>
        <pc:sldMkLst>
          <pc:docMk/>
          <pc:sldMk cId="0" sldId="296"/>
        </pc:sldMkLst>
        <pc:spChg chg="add del mod">
          <ac:chgData name="尾嵜 成真" userId="dd95f81a979e9056" providerId="LiveId" clId="{4403B42C-96B3-4353-8966-81E9C558190C}" dt="2022-12-03T12:44:17.602" v="107" actId="478"/>
          <ac:spMkLst>
            <pc:docMk/>
            <pc:sldMk cId="0" sldId="296"/>
            <ac:spMk id="3" creationId="{D6336E7A-8FDE-B522-31ED-907583D2BFAE}"/>
          </ac:spMkLst>
        </pc:spChg>
        <pc:spChg chg="del">
          <ac:chgData name="尾嵜 成真" userId="dd95f81a979e9056" providerId="LiveId" clId="{4403B42C-96B3-4353-8966-81E9C558190C}" dt="2022-12-03T12:44:14.359" v="105" actId="478"/>
          <ac:spMkLst>
            <pc:docMk/>
            <pc:sldMk cId="0" sldId="296"/>
            <ac:spMk id="5" creationId="{00000000-0000-0000-0000-000000000000}"/>
          </ac:spMkLst>
        </pc:spChg>
        <pc:spChg chg="del">
          <ac:chgData name="尾嵜 成真" userId="dd95f81a979e9056" providerId="LiveId" clId="{4403B42C-96B3-4353-8966-81E9C558190C}" dt="2022-12-03T12:44:15.444" v="106" actId="478"/>
          <ac:spMkLst>
            <pc:docMk/>
            <pc:sldMk cId="0" sldId="296"/>
            <ac:spMk id="6" creationId="{00000000-0000-0000-0000-000000000000}"/>
          </ac:spMkLst>
        </pc:spChg>
        <pc:spChg chg="add del mod">
          <ac:chgData name="尾嵜 成真" userId="dd95f81a979e9056" providerId="LiveId" clId="{4403B42C-96B3-4353-8966-81E9C558190C}" dt="2022-12-03T12:44:18.722" v="108" actId="478"/>
          <ac:spMkLst>
            <pc:docMk/>
            <pc:sldMk cId="0" sldId="296"/>
            <ac:spMk id="7" creationId="{7B068881-E8BB-939D-A7D6-5C9AB9951078}"/>
          </ac:spMkLst>
        </pc:spChg>
        <pc:spChg chg="add mod">
          <ac:chgData name="尾嵜 成真" userId="dd95f81a979e9056" providerId="LiveId" clId="{4403B42C-96B3-4353-8966-81E9C558190C}" dt="2022-12-03T12:44:19.849" v="109"/>
          <ac:spMkLst>
            <pc:docMk/>
            <pc:sldMk cId="0" sldId="296"/>
            <ac:spMk id="8" creationId="{E68EC498-B1F1-C5F1-2FD1-507AA0041E69}"/>
          </ac:spMkLst>
        </pc:spChg>
        <pc:spChg chg="add mod">
          <ac:chgData name="尾嵜 成真" userId="dd95f81a979e9056" providerId="LiveId" clId="{4403B42C-96B3-4353-8966-81E9C558190C}" dt="2022-12-03T12:44:19.849" v="109"/>
          <ac:spMkLst>
            <pc:docMk/>
            <pc:sldMk cId="0" sldId="296"/>
            <ac:spMk id="9" creationId="{C4BF334A-C730-DA40-D621-9AECF639C3AD}"/>
          </ac:spMkLst>
        </pc:spChg>
        <pc:spChg chg="add mod">
          <ac:chgData name="尾嵜 成真" userId="dd95f81a979e9056" providerId="LiveId" clId="{4403B42C-96B3-4353-8966-81E9C558190C}" dt="2022-12-03T12:44:19.849" v="109"/>
          <ac:spMkLst>
            <pc:docMk/>
            <pc:sldMk cId="0" sldId="296"/>
            <ac:spMk id="10" creationId="{A7FFE026-5E7E-D16A-CC4C-022CECCE3975}"/>
          </ac:spMkLst>
        </pc:spChg>
        <pc:spChg chg="add mod">
          <ac:chgData name="尾嵜 成真" userId="dd95f81a979e9056" providerId="LiveId" clId="{4403B42C-96B3-4353-8966-81E9C558190C}" dt="2022-12-03T12:45:46.934" v="117" actId="207"/>
          <ac:spMkLst>
            <pc:docMk/>
            <pc:sldMk cId="0" sldId="296"/>
            <ac:spMk id="11" creationId="{9C4ACA2C-243E-64EC-3863-B06F6CC60B53}"/>
          </ac:spMkLst>
        </pc:spChg>
        <pc:spChg chg="add mod">
          <ac:chgData name="尾嵜 成真" userId="dd95f81a979e9056" providerId="LiveId" clId="{4403B42C-96B3-4353-8966-81E9C558190C}" dt="2022-12-03T12:44:19.849" v="109"/>
          <ac:spMkLst>
            <pc:docMk/>
            <pc:sldMk cId="0" sldId="296"/>
            <ac:spMk id="12" creationId="{9B3D42A4-6B41-E50E-97D0-D1201A09C07E}"/>
          </ac:spMkLst>
        </pc:spChg>
        <pc:spChg chg="add mod">
          <ac:chgData name="尾嵜 成真" userId="dd95f81a979e9056" providerId="LiveId" clId="{4403B42C-96B3-4353-8966-81E9C558190C}" dt="2022-12-03T12:44:29.727" v="110" actId="207"/>
          <ac:spMkLst>
            <pc:docMk/>
            <pc:sldMk cId="0" sldId="296"/>
            <ac:spMk id="13" creationId="{09CB93E6-2ACE-D900-6015-7B6659FB85A7}"/>
          </ac:spMkLst>
        </pc:spChg>
      </pc:sldChg>
      <pc:sldChg chg="addSp delSp modSp del mod">
        <pc:chgData name="尾嵜 成真" userId="dd95f81a979e9056" providerId="LiveId" clId="{4403B42C-96B3-4353-8966-81E9C558190C}" dt="2022-12-03T12:44:33.446" v="111" actId="47"/>
        <pc:sldMkLst>
          <pc:docMk/>
          <pc:sldMk cId="2299177384" sldId="321"/>
        </pc:sldMkLst>
        <pc:spChg chg="del">
          <ac:chgData name="尾嵜 成真" userId="dd95f81a979e9056" providerId="LiveId" clId="{4403B42C-96B3-4353-8966-81E9C558190C}" dt="2022-12-01T15:18:24.961" v="5" actId="478"/>
          <ac:spMkLst>
            <pc:docMk/>
            <pc:sldMk cId="2299177384" sldId="321"/>
            <ac:spMk id="2" creationId="{00000000-0000-0000-0000-000000000000}"/>
          </ac:spMkLst>
        </pc:spChg>
        <pc:spChg chg="add mod">
          <ac:chgData name="尾嵜 成真" userId="dd95f81a979e9056" providerId="LiveId" clId="{4403B42C-96B3-4353-8966-81E9C558190C}" dt="2022-12-03T12:43:03.736" v="98" actId="1076"/>
          <ac:spMkLst>
            <pc:docMk/>
            <pc:sldMk cId="2299177384" sldId="321"/>
            <ac:spMk id="2" creationId="{412A34F8-A762-8C40-8AE0-865FADE5AD4F}"/>
          </ac:spMkLst>
        </pc:spChg>
        <pc:spChg chg="add mod">
          <ac:chgData name="尾嵜 成真" userId="dd95f81a979e9056" providerId="LiveId" clId="{4403B42C-96B3-4353-8966-81E9C558190C}" dt="2022-12-03T12:43:59.198" v="104" actId="207"/>
          <ac:spMkLst>
            <pc:docMk/>
            <pc:sldMk cId="2299177384" sldId="321"/>
            <ac:spMk id="3" creationId="{381B9D8C-3094-7588-9DB6-C6CF9817092A}"/>
          </ac:spMkLst>
        </pc:spChg>
        <pc:spChg chg="add mod">
          <ac:chgData name="尾嵜 成真" userId="dd95f81a979e9056" providerId="LiveId" clId="{4403B42C-96B3-4353-8966-81E9C558190C}" dt="2022-12-01T15:19:26.339" v="19"/>
          <ac:spMkLst>
            <pc:docMk/>
            <pc:sldMk cId="2299177384" sldId="321"/>
            <ac:spMk id="4" creationId="{63DDA6E9-21C8-28CC-E458-A4A6DA45E02A}"/>
          </ac:spMkLst>
        </pc:spChg>
        <pc:spChg chg="add mod">
          <ac:chgData name="尾嵜 成真" userId="dd95f81a979e9056" providerId="LiveId" clId="{4403B42C-96B3-4353-8966-81E9C558190C}" dt="2022-12-01T15:19:05.657" v="13" actId="2711"/>
          <ac:spMkLst>
            <pc:docMk/>
            <pc:sldMk cId="2299177384" sldId="321"/>
            <ac:spMk id="5" creationId="{B6B1837C-F9A0-255A-E23D-0A20C6A1469A}"/>
          </ac:spMkLst>
        </pc:spChg>
        <pc:spChg chg="add mod">
          <ac:chgData name="尾嵜 成真" userId="dd95f81a979e9056" providerId="LiveId" clId="{4403B42C-96B3-4353-8966-81E9C558190C}" dt="2022-12-01T15:18:44.599" v="8" actId="21"/>
          <ac:spMkLst>
            <pc:docMk/>
            <pc:sldMk cId="2299177384" sldId="321"/>
            <ac:spMk id="6" creationId="{39F7E4F2-6629-1EAF-ABD7-14130CDD1EA2}"/>
          </ac:spMkLst>
        </pc:spChg>
        <pc:spChg chg="add del mod">
          <ac:chgData name="尾嵜 成真" userId="dd95f81a979e9056" providerId="LiveId" clId="{4403B42C-96B3-4353-8966-81E9C558190C}" dt="2022-12-01T15:19:37.483" v="23"/>
          <ac:spMkLst>
            <pc:docMk/>
            <pc:sldMk cId="2299177384" sldId="321"/>
            <ac:spMk id="7" creationId="{BAF5D147-8EE6-6B36-ABB6-63B9E8E77835}"/>
          </ac:spMkLst>
        </pc:spChg>
        <pc:spChg chg="add mod">
          <ac:chgData name="尾嵜 成真" userId="dd95f81a979e9056" providerId="LiveId" clId="{4403B42C-96B3-4353-8966-81E9C558190C}" dt="2022-12-03T12:43:34.955" v="100" actId="20577"/>
          <ac:spMkLst>
            <pc:docMk/>
            <pc:sldMk cId="2299177384" sldId="321"/>
            <ac:spMk id="8" creationId="{65BFE56F-1766-502D-656A-9245C5355BE8}"/>
          </ac:spMkLst>
        </pc:spChg>
        <pc:spChg chg="add del mod">
          <ac:chgData name="尾嵜 成真" userId="dd95f81a979e9056" providerId="LiveId" clId="{4403B42C-96B3-4353-8966-81E9C558190C}" dt="2022-12-01T15:19:58.486" v="29" actId="478"/>
          <ac:spMkLst>
            <pc:docMk/>
            <pc:sldMk cId="2299177384" sldId="321"/>
            <ac:spMk id="10" creationId="{BAC1570A-2BDD-8425-77FE-30C3248C6A57}"/>
          </ac:spMkLst>
        </pc:spChg>
        <pc:spChg chg="del mod">
          <ac:chgData name="尾嵜 成真" userId="dd95f81a979e9056" providerId="LiveId" clId="{4403B42C-96B3-4353-8966-81E9C558190C}" dt="2022-12-01T15:19:45.266" v="27" actId="478"/>
          <ac:spMkLst>
            <pc:docMk/>
            <pc:sldMk cId="2299177384" sldId="321"/>
            <ac:spMk id="37" creationId="{00000000-0000-0000-0000-000000000000}"/>
          </ac:spMkLst>
        </pc:spChg>
      </pc:sldChg>
    </pc:docChg>
  </pc:docChgLst>
  <pc:docChgLst>
    <pc:chgData name="尾嵜 成真" userId="dd95f81a979e9056" providerId="LiveId" clId="{5D8AB685-ACCA-4B6F-9BE7-4AAB037C0F48}"/>
    <pc:docChg chg="undo custSel addSld delSld modSld">
      <pc:chgData name="尾嵜 成真" userId="dd95f81a979e9056" providerId="LiveId" clId="{5D8AB685-ACCA-4B6F-9BE7-4AAB037C0F48}" dt="2023-02-07T13:02:32.690" v="1112" actId="20577"/>
      <pc:docMkLst>
        <pc:docMk/>
      </pc:docMkLst>
      <pc:sldChg chg="delSp mod">
        <pc:chgData name="尾嵜 成真" userId="dd95f81a979e9056" providerId="LiveId" clId="{5D8AB685-ACCA-4B6F-9BE7-4AAB037C0F48}" dt="2023-02-05T11:39:00.251" v="0" actId="478"/>
        <pc:sldMkLst>
          <pc:docMk/>
          <pc:sldMk cId="0" sldId="293"/>
        </pc:sldMkLst>
        <pc:spChg chg="del">
          <ac:chgData name="尾嵜 成真" userId="dd95f81a979e9056" providerId="LiveId" clId="{5D8AB685-ACCA-4B6F-9BE7-4AAB037C0F48}" dt="2023-02-05T11:39:00.251" v="0" actId="478"/>
          <ac:spMkLst>
            <pc:docMk/>
            <pc:sldMk cId="0" sldId="293"/>
            <ac:spMk id="2" creationId="{CC304C77-4718-0D1D-5B1C-038214B1C83B}"/>
          </ac:spMkLst>
        </pc:spChg>
      </pc:sldChg>
      <pc:sldChg chg="addSp delSp modSp mod">
        <pc:chgData name="尾嵜 成真" userId="dd95f81a979e9056" providerId="LiveId" clId="{5D8AB685-ACCA-4B6F-9BE7-4AAB037C0F48}" dt="2023-02-06T14:38:27.588" v="1103" actId="1076"/>
        <pc:sldMkLst>
          <pc:docMk/>
          <pc:sldMk cId="0" sldId="296"/>
        </pc:sldMkLst>
        <pc:spChg chg="del mod">
          <ac:chgData name="尾嵜 成真" userId="dd95f81a979e9056" providerId="LiveId" clId="{5D8AB685-ACCA-4B6F-9BE7-4AAB037C0F48}" dt="2023-02-06T14:19:16.811" v="983" actId="21"/>
          <ac:spMkLst>
            <pc:docMk/>
            <pc:sldMk cId="0" sldId="296"/>
            <ac:spMk id="4" creationId="{F4F57D5B-5258-C942-9420-57293D3774D4}"/>
          </ac:spMkLst>
        </pc:spChg>
        <pc:spChg chg="mod">
          <ac:chgData name="尾嵜 成真" userId="dd95f81a979e9056" providerId="LiveId" clId="{5D8AB685-ACCA-4B6F-9BE7-4AAB037C0F48}" dt="2023-02-06T14:27:42.954" v="1052" actId="14100"/>
          <ac:spMkLst>
            <pc:docMk/>
            <pc:sldMk cId="0" sldId="296"/>
            <ac:spMk id="7" creationId="{89EF2D32-2D44-CD70-168E-754E1A367DED}"/>
          </ac:spMkLst>
        </pc:spChg>
        <pc:spChg chg="mod">
          <ac:chgData name="尾嵜 成真" userId="dd95f81a979e9056" providerId="LiveId" clId="{5D8AB685-ACCA-4B6F-9BE7-4AAB037C0F48}" dt="2023-02-06T14:38:27.588" v="1103" actId="1076"/>
          <ac:spMkLst>
            <pc:docMk/>
            <pc:sldMk cId="0" sldId="296"/>
            <ac:spMk id="9" creationId="{21EF4407-011D-8516-E2B2-9CB7DC9D95D2}"/>
          </ac:spMkLst>
        </pc:spChg>
        <pc:spChg chg="mod">
          <ac:chgData name="尾嵜 成真" userId="dd95f81a979e9056" providerId="LiveId" clId="{5D8AB685-ACCA-4B6F-9BE7-4AAB037C0F48}" dt="2023-02-06T14:38:24.371" v="1102" actId="1076"/>
          <ac:spMkLst>
            <pc:docMk/>
            <pc:sldMk cId="0" sldId="296"/>
            <ac:spMk id="11" creationId="{4E96EA4A-7C58-76A7-57E9-A648B8607F96}"/>
          </ac:spMkLst>
        </pc:spChg>
        <pc:spChg chg="mod">
          <ac:chgData name="尾嵜 成真" userId="dd95f81a979e9056" providerId="LiveId" clId="{5D8AB685-ACCA-4B6F-9BE7-4AAB037C0F48}" dt="2023-02-06T14:38:24.371" v="1102" actId="1076"/>
          <ac:spMkLst>
            <pc:docMk/>
            <pc:sldMk cId="0" sldId="296"/>
            <ac:spMk id="12" creationId="{F9507E04-34D0-AE00-618C-968B989C76BF}"/>
          </ac:spMkLst>
        </pc:spChg>
        <pc:spChg chg="mod">
          <ac:chgData name="尾嵜 成真" userId="dd95f81a979e9056" providerId="LiveId" clId="{5D8AB685-ACCA-4B6F-9BE7-4AAB037C0F48}" dt="2023-02-06T14:38:24.371" v="1102" actId="1076"/>
          <ac:spMkLst>
            <pc:docMk/>
            <pc:sldMk cId="0" sldId="296"/>
            <ac:spMk id="13" creationId="{E28DF177-093A-AA91-DB25-60AE3F43B8EE}"/>
          </ac:spMkLst>
        </pc:spChg>
        <pc:spChg chg="mod">
          <ac:chgData name="尾嵜 成真" userId="dd95f81a979e9056" providerId="LiveId" clId="{5D8AB685-ACCA-4B6F-9BE7-4AAB037C0F48}" dt="2023-02-06T14:38:24.371" v="1102" actId="1076"/>
          <ac:spMkLst>
            <pc:docMk/>
            <pc:sldMk cId="0" sldId="296"/>
            <ac:spMk id="14" creationId="{D05CF292-2AE1-7D24-DF60-56E3655B8FDA}"/>
          </ac:spMkLst>
        </pc:spChg>
        <pc:spChg chg="mod">
          <ac:chgData name="尾嵜 成真" userId="dd95f81a979e9056" providerId="LiveId" clId="{5D8AB685-ACCA-4B6F-9BE7-4AAB037C0F48}" dt="2023-02-06T14:38:24.371" v="1102" actId="1076"/>
          <ac:spMkLst>
            <pc:docMk/>
            <pc:sldMk cId="0" sldId="296"/>
            <ac:spMk id="15" creationId="{39FAB680-D68E-6931-C651-C6D035213E4D}"/>
          </ac:spMkLst>
        </pc:spChg>
        <pc:spChg chg="mod">
          <ac:chgData name="尾嵜 成真" userId="dd95f81a979e9056" providerId="LiveId" clId="{5D8AB685-ACCA-4B6F-9BE7-4AAB037C0F48}" dt="2023-02-06T14:38:24.371" v="1102" actId="1076"/>
          <ac:spMkLst>
            <pc:docMk/>
            <pc:sldMk cId="0" sldId="296"/>
            <ac:spMk id="16" creationId="{24E05B0E-250F-DFFF-43C7-7AE186C9DCBA}"/>
          </ac:spMkLst>
        </pc:spChg>
        <pc:spChg chg="add del mod">
          <ac:chgData name="尾嵜 成真" userId="dd95f81a979e9056" providerId="LiveId" clId="{5D8AB685-ACCA-4B6F-9BE7-4AAB037C0F48}" dt="2023-02-06T14:19:28.869" v="986" actId="21"/>
          <ac:spMkLst>
            <pc:docMk/>
            <pc:sldMk cId="0" sldId="296"/>
            <ac:spMk id="17" creationId="{C02CB5BD-558A-82B0-ED35-7EB4D377B0EE}"/>
          </ac:spMkLst>
        </pc:spChg>
        <pc:spChg chg="add del mod">
          <ac:chgData name="尾嵜 成真" userId="dd95f81a979e9056" providerId="LiveId" clId="{5D8AB685-ACCA-4B6F-9BE7-4AAB037C0F48}" dt="2023-02-06T14:36:14.960" v="1097" actId="478"/>
          <ac:spMkLst>
            <pc:docMk/>
            <pc:sldMk cId="0" sldId="296"/>
            <ac:spMk id="18" creationId="{91FE1F9A-088D-94BD-5204-981C5088B2A0}"/>
          </ac:spMkLst>
        </pc:spChg>
        <pc:spChg chg="add del mod">
          <ac:chgData name="尾嵜 成真" userId="dd95f81a979e9056" providerId="LiveId" clId="{5D8AB685-ACCA-4B6F-9BE7-4AAB037C0F48}" dt="2023-02-06T14:19:18.186" v="984" actId="478"/>
          <ac:spMkLst>
            <pc:docMk/>
            <pc:sldMk cId="0" sldId="296"/>
            <ac:spMk id="20" creationId="{8BA00CB0-144A-1758-3969-29ED8ECD20EA}"/>
          </ac:spMkLst>
        </pc:spChg>
        <pc:spChg chg="add mod">
          <ac:chgData name="尾嵜 成真" userId="dd95f81a979e9056" providerId="LiveId" clId="{5D8AB685-ACCA-4B6F-9BE7-4AAB037C0F48}" dt="2023-02-06T14:36:00.107" v="1094" actId="20577"/>
          <ac:spMkLst>
            <pc:docMk/>
            <pc:sldMk cId="0" sldId="296"/>
            <ac:spMk id="21" creationId="{10456943-FF9C-71D5-846F-5613EE326CB8}"/>
          </ac:spMkLst>
        </pc:spChg>
        <pc:spChg chg="mod">
          <ac:chgData name="尾嵜 成真" userId="dd95f81a979e9056" providerId="LiveId" clId="{5D8AB685-ACCA-4B6F-9BE7-4AAB037C0F48}" dt="2023-02-06T14:38:24.371" v="1102" actId="1076"/>
          <ac:spMkLst>
            <pc:docMk/>
            <pc:sldMk cId="0" sldId="296"/>
            <ac:spMk id="22" creationId="{FFB3984A-AD44-A5E6-148B-00BFA204D4BB}"/>
          </ac:spMkLst>
        </pc:spChg>
        <pc:spChg chg="add del mod">
          <ac:chgData name="尾嵜 成真" userId="dd95f81a979e9056" providerId="LiveId" clId="{5D8AB685-ACCA-4B6F-9BE7-4AAB037C0F48}" dt="2023-02-06T14:36:17.624" v="1098" actId="478"/>
          <ac:spMkLst>
            <pc:docMk/>
            <pc:sldMk cId="0" sldId="296"/>
            <ac:spMk id="23" creationId="{3E58E38A-9D46-A805-E369-B8DDF8FC0D44}"/>
          </ac:spMkLst>
        </pc:spChg>
        <pc:spChg chg="add del mod">
          <ac:chgData name="尾嵜 成真" userId="dd95f81a979e9056" providerId="LiveId" clId="{5D8AB685-ACCA-4B6F-9BE7-4AAB037C0F48}" dt="2023-02-06T14:36:14.121" v="1096" actId="478"/>
          <ac:spMkLst>
            <pc:docMk/>
            <pc:sldMk cId="0" sldId="296"/>
            <ac:spMk id="24" creationId="{126CFDA8-E6D1-460D-441F-39627097AE59}"/>
          </ac:spMkLst>
        </pc:spChg>
        <pc:spChg chg="add del mod">
          <ac:chgData name="尾嵜 成真" userId="dd95f81a979e9056" providerId="LiveId" clId="{5D8AB685-ACCA-4B6F-9BE7-4AAB037C0F48}" dt="2023-02-06T14:36:19.609" v="1099" actId="478"/>
          <ac:spMkLst>
            <pc:docMk/>
            <pc:sldMk cId="0" sldId="296"/>
            <ac:spMk id="25" creationId="{7C31640B-7FA8-4DE6-72E0-2D898473001E}"/>
          </ac:spMkLst>
        </pc:spChg>
        <pc:picChg chg="mod">
          <ac:chgData name="尾嵜 成真" userId="dd95f81a979e9056" providerId="LiveId" clId="{5D8AB685-ACCA-4B6F-9BE7-4AAB037C0F48}" dt="2023-02-06T14:38:24.371" v="1102" actId="1076"/>
          <ac:picMkLst>
            <pc:docMk/>
            <pc:sldMk cId="0" sldId="296"/>
            <ac:picMk id="2" creationId="{1222722D-2D6C-95B9-DC64-4F0C757C07CA}"/>
          </ac:picMkLst>
        </pc:picChg>
        <pc:picChg chg="mod">
          <ac:chgData name="尾嵜 成真" userId="dd95f81a979e9056" providerId="LiveId" clId="{5D8AB685-ACCA-4B6F-9BE7-4AAB037C0F48}" dt="2023-02-06T14:38:24.371" v="1102" actId="1076"/>
          <ac:picMkLst>
            <pc:docMk/>
            <pc:sldMk cId="0" sldId="296"/>
            <ac:picMk id="3" creationId="{AA22B012-AB9A-BABE-5FF4-C117CC7B03E8}"/>
          </ac:picMkLst>
        </pc:picChg>
        <pc:picChg chg="mod">
          <ac:chgData name="尾嵜 成真" userId="dd95f81a979e9056" providerId="LiveId" clId="{5D8AB685-ACCA-4B6F-9BE7-4AAB037C0F48}" dt="2023-02-06T14:38:24.371" v="1102" actId="1076"/>
          <ac:picMkLst>
            <pc:docMk/>
            <pc:sldMk cId="0" sldId="296"/>
            <ac:picMk id="8" creationId="{D4B5081D-0D9B-D3FE-085F-AFD3F8BDB4DA}"/>
          </ac:picMkLst>
        </pc:picChg>
        <pc:picChg chg="mod">
          <ac:chgData name="尾嵜 成真" userId="dd95f81a979e9056" providerId="LiveId" clId="{5D8AB685-ACCA-4B6F-9BE7-4AAB037C0F48}" dt="2023-02-06T14:38:24.371" v="1102" actId="1076"/>
          <ac:picMkLst>
            <pc:docMk/>
            <pc:sldMk cId="0" sldId="296"/>
            <ac:picMk id="10" creationId="{F0509BBF-E50D-AE59-8564-B55D69FD6CF6}"/>
          </ac:picMkLst>
        </pc:picChg>
      </pc:sldChg>
      <pc:sldChg chg="del">
        <pc:chgData name="尾嵜 成真" userId="dd95f81a979e9056" providerId="LiveId" clId="{5D8AB685-ACCA-4B6F-9BE7-4AAB037C0F48}" dt="2023-02-07T13:01:55.364" v="1109" actId="47"/>
        <pc:sldMkLst>
          <pc:docMk/>
          <pc:sldMk cId="635659180" sldId="303"/>
        </pc:sldMkLst>
      </pc:sldChg>
      <pc:sldChg chg="modSp mod">
        <pc:chgData name="尾嵜 成真" userId="dd95f81a979e9056" providerId="LiveId" clId="{5D8AB685-ACCA-4B6F-9BE7-4AAB037C0F48}" dt="2023-02-06T14:08:27.245" v="407" actId="207"/>
        <pc:sldMkLst>
          <pc:docMk/>
          <pc:sldMk cId="900875907" sldId="305"/>
        </pc:sldMkLst>
        <pc:spChg chg="mod">
          <ac:chgData name="尾嵜 成真" userId="dd95f81a979e9056" providerId="LiveId" clId="{5D8AB685-ACCA-4B6F-9BE7-4AAB037C0F48}" dt="2023-02-06T14:08:27.245" v="407" actId="207"/>
          <ac:spMkLst>
            <pc:docMk/>
            <pc:sldMk cId="900875907" sldId="305"/>
            <ac:spMk id="33" creationId="{F28396F8-F27A-FDC6-23E4-631742D3E74B}"/>
          </ac:spMkLst>
        </pc:spChg>
      </pc:sldChg>
      <pc:sldChg chg="modSp mod">
        <pc:chgData name="尾嵜 成真" userId="dd95f81a979e9056" providerId="LiveId" clId="{5D8AB685-ACCA-4B6F-9BE7-4AAB037C0F48}" dt="2023-02-05T11:41:16.343" v="18" actId="207"/>
        <pc:sldMkLst>
          <pc:docMk/>
          <pc:sldMk cId="420364748" sldId="306"/>
        </pc:sldMkLst>
        <pc:spChg chg="mod">
          <ac:chgData name="尾嵜 成真" userId="dd95f81a979e9056" providerId="LiveId" clId="{5D8AB685-ACCA-4B6F-9BE7-4AAB037C0F48}" dt="2023-02-05T11:41:16.343" v="18" actId="207"/>
          <ac:spMkLst>
            <pc:docMk/>
            <pc:sldMk cId="420364748" sldId="306"/>
            <ac:spMk id="4" creationId="{F4F57D5B-5258-C942-9420-57293D3774D4}"/>
          </ac:spMkLst>
        </pc:spChg>
      </pc:sldChg>
      <pc:sldChg chg="modSp mod">
        <pc:chgData name="尾嵜 成真" userId="dd95f81a979e9056" providerId="LiveId" clId="{5D8AB685-ACCA-4B6F-9BE7-4AAB037C0F48}" dt="2023-02-05T11:44:02.961" v="78" actId="20577"/>
        <pc:sldMkLst>
          <pc:docMk/>
          <pc:sldMk cId="158844254" sldId="307"/>
        </pc:sldMkLst>
        <pc:spChg chg="mod">
          <ac:chgData name="尾嵜 成真" userId="dd95f81a979e9056" providerId="LiveId" clId="{5D8AB685-ACCA-4B6F-9BE7-4AAB037C0F48}" dt="2023-02-05T11:44:02.961" v="78" actId="20577"/>
          <ac:spMkLst>
            <pc:docMk/>
            <pc:sldMk cId="158844254" sldId="307"/>
            <ac:spMk id="4" creationId="{F4F57D5B-5258-C942-9420-57293D3774D4}"/>
          </ac:spMkLst>
        </pc:spChg>
      </pc:sldChg>
      <pc:sldChg chg="modSp mod">
        <pc:chgData name="尾嵜 成真" userId="dd95f81a979e9056" providerId="LiveId" clId="{5D8AB685-ACCA-4B6F-9BE7-4AAB037C0F48}" dt="2023-02-06T14:06:58.524" v="405" actId="20577"/>
        <pc:sldMkLst>
          <pc:docMk/>
          <pc:sldMk cId="2164217626" sldId="308"/>
        </pc:sldMkLst>
        <pc:spChg chg="mod">
          <ac:chgData name="尾嵜 成真" userId="dd95f81a979e9056" providerId="LiveId" clId="{5D8AB685-ACCA-4B6F-9BE7-4AAB037C0F48}" dt="2023-02-06T14:06:58.524" v="405" actId="20577"/>
          <ac:spMkLst>
            <pc:docMk/>
            <pc:sldMk cId="2164217626" sldId="308"/>
            <ac:spMk id="10" creationId="{84E90570-9AFD-05FD-B8DB-BFA1A290326A}"/>
          </ac:spMkLst>
        </pc:spChg>
      </pc:sldChg>
      <pc:sldChg chg="modSp mod">
        <pc:chgData name="尾嵜 成真" userId="dd95f81a979e9056" providerId="LiveId" clId="{5D8AB685-ACCA-4B6F-9BE7-4AAB037C0F48}" dt="2023-02-05T11:45:50.713" v="79" actId="1076"/>
        <pc:sldMkLst>
          <pc:docMk/>
          <pc:sldMk cId="2872341368" sldId="309"/>
        </pc:sldMkLst>
        <pc:spChg chg="mod">
          <ac:chgData name="尾嵜 成真" userId="dd95f81a979e9056" providerId="LiveId" clId="{5D8AB685-ACCA-4B6F-9BE7-4AAB037C0F48}" dt="2023-02-05T11:45:50.713" v="79" actId="1076"/>
          <ac:spMkLst>
            <pc:docMk/>
            <pc:sldMk cId="2872341368" sldId="309"/>
            <ac:spMk id="3" creationId="{B0399C0A-F779-239A-CE27-B2D7AC30B266}"/>
          </ac:spMkLst>
        </pc:spChg>
        <pc:spChg chg="mod">
          <ac:chgData name="尾嵜 成真" userId="dd95f81a979e9056" providerId="LiveId" clId="{5D8AB685-ACCA-4B6F-9BE7-4AAB037C0F48}" dt="2023-02-05T11:45:50.713" v="79" actId="1076"/>
          <ac:spMkLst>
            <pc:docMk/>
            <pc:sldMk cId="2872341368" sldId="309"/>
            <ac:spMk id="4" creationId="{F4F57D5B-5258-C942-9420-57293D3774D4}"/>
          </ac:spMkLst>
        </pc:spChg>
        <pc:spChg chg="mod">
          <ac:chgData name="尾嵜 成真" userId="dd95f81a979e9056" providerId="LiveId" clId="{5D8AB685-ACCA-4B6F-9BE7-4AAB037C0F48}" dt="2023-02-05T11:45:50.713" v="79" actId="1076"/>
          <ac:spMkLst>
            <pc:docMk/>
            <pc:sldMk cId="2872341368" sldId="309"/>
            <ac:spMk id="7" creationId="{60A5B96B-7081-8883-F0B8-25343F90B21E}"/>
          </ac:spMkLst>
        </pc:spChg>
        <pc:spChg chg="mod">
          <ac:chgData name="尾嵜 成真" userId="dd95f81a979e9056" providerId="LiveId" clId="{5D8AB685-ACCA-4B6F-9BE7-4AAB037C0F48}" dt="2023-02-05T11:45:50.713" v="79" actId="1076"/>
          <ac:spMkLst>
            <pc:docMk/>
            <pc:sldMk cId="2872341368" sldId="309"/>
            <ac:spMk id="9" creationId="{0702FC52-45FE-B529-D6AD-13828748048D}"/>
          </ac:spMkLst>
        </pc:spChg>
        <pc:spChg chg="mod">
          <ac:chgData name="尾嵜 成真" userId="dd95f81a979e9056" providerId="LiveId" clId="{5D8AB685-ACCA-4B6F-9BE7-4AAB037C0F48}" dt="2023-02-05T11:45:50.713" v="79" actId="1076"/>
          <ac:spMkLst>
            <pc:docMk/>
            <pc:sldMk cId="2872341368" sldId="309"/>
            <ac:spMk id="13" creationId="{C36B6D00-2285-5DB3-23B2-C6D4BA0E3428}"/>
          </ac:spMkLst>
        </pc:spChg>
        <pc:spChg chg="mod">
          <ac:chgData name="尾嵜 成真" userId="dd95f81a979e9056" providerId="LiveId" clId="{5D8AB685-ACCA-4B6F-9BE7-4AAB037C0F48}" dt="2023-02-05T11:45:50.713" v="79" actId="1076"/>
          <ac:spMkLst>
            <pc:docMk/>
            <pc:sldMk cId="2872341368" sldId="309"/>
            <ac:spMk id="14" creationId="{59B15E80-7DB5-3266-76E1-4FB536F7E97B}"/>
          </ac:spMkLst>
        </pc:spChg>
        <pc:spChg chg="mod">
          <ac:chgData name="尾嵜 成真" userId="dd95f81a979e9056" providerId="LiveId" clId="{5D8AB685-ACCA-4B6F-9BE7-4AAB037C0F48}" dt="2023-02-05T11:45:50.713" v="79" actId="1076"/>
          <ac:spMkLst>
            <pc:docMk/>
            <pc:sldMk cId="2872341368" sldId="309"/>
            <ac:spMk id="15" creationId="{9AA0CB3A-6485-1B6C-E811-D9DC090DDAB8}"/>
          </ac:spMkLst>
        </pc:spChg>
        <pc:spChg chg="mod">
          <ac:chgData name="尾嵜 成真" userId="dd95f81a979e9056" providerId="LiveId" clId="{5D8AB685-ACCA-4B6F-9BE7-4AAB037C0F48}" dt="2023-02-05T11:45:50.713" v="79" actId="1076"/>
          <ac:spMkLst>
            <pc:docMk/>
            <pc:sldMk cId="2872341368" sldId="309"/>
            <ac:spMk id="16" creationId="{8BB5AF65-D7F9-5133-A1D7-9D82B10BC1D3}"/>
          </ac:spMkLst>
        </pc:spChg>
        <pc:spChg chg="mod">
          <ac:chgData name="尾嵜 成真" userId="dd95f81a979e9056" providerId="LiveId" clId="{5D8AB685-ACCA-4B6F-9BE7-4AAB037C0F48}" dt="2023-02-05T11:45:50.713" v="79" actId="1076"/>
          <ac:spMkLst>
            <pc:docMk/>
            <pc:sldMk cId="2872341368" sldId="309"/>
            <ac:spMk id="17" creationId="{45A0643E-F204-5AD8-9D7C-7167B53599AA}"/>
          </ac:spMkLst>
        </pc:spChg>
        <pc:spChg chg="mod">
          <ac:chgData name="尾嵜 成真" userId="dd95f81a979e9056" providerId="LiveId" clId="{5D8AB685-ACCA-4B6F-9BE7-4AAB037C0F48}" dt="2023-02-05T11:45:50.713" v="79" actId="1076"/>
          <ac:spMkLst>
            <pc:docMk/>
            <pc:sldMk cId="2872341368" sldId="309"/>
            <ac:spMk id="20" creationId="{0994587A-1E04-6551-C988-E45A811CCFA2}"/>
          </ac:spMkLst>
        </pc:spChg>
        <pc:spChg chg="mod">
          <ac:chgData name="尾嵜 成真" userId="dd95f81a979e9056" providerId="LiveId" clId="{5D8AB685-ACCA-4B6F-9BE7-4AAB037C0F48}" dt="2023-02-05T11:45:50.713" v="79" actId="1076"/>
          <ac:spMkLst>
            <pc:docMk/>
            <pc:sldMk cId="2872341368" sldId="309"/>
            <ac:spMk id="21" creationId="{CF687C03-F856-E2FB-4109-5C2E5F503EEE}"/>
          </ac:spMkLst>
        </pc:spChg>
        <pc:spChg chg="mod">
          <ac:chgData name="尾嵜 成真" userId="dd95f81a979e9056" providerId="LiveId" clId="{5D8AB685-ACCA-4B6F-9BE7-4AAB037C0F48}" dt="2023-02-05T11:45:50.713" v="79" actId="1076"/>
          <ac:spMkLst>
            <pc:docMk/>
            <pc:sldMk cId="2872341368" sldId="309"/>
            <ac:spMk id="22" creationId="{BAA73F4D-D1DC-272E-1B19-30FF603E33DF}"/>
          </ac:spMkLst>
        </pc:spChg>
        <pc:spChg chg="mod">
          <ac:chgData name="尾嵜 成真" userId="dd95f81a979e9056" providerId="LiveId" clId="{5D8AB685-ACCA-4B6F-9BE7-4AAB037C0F48}" dt="2023-02-05T11:45:50.713" v="79" actId="1076"/>
          <ac:spMkLst>
            <pc:docMk/>
            <pc:sldMk cId="2872341368" sldId="309"/>
            <ac:spMk id="33" creationId="{F28396F8-F27A-FDC6-23E4-631742D3E74B}"/>
          </ac:spMkLst>
        </pc:spChg>
        <pc:spChg chg="mod">
          <ac:chgData name="尾嵜 成真" userId="dd95f81a979e9056" providerId="LiveId" clId="{5D8AB685-ACCA-4B6F-9BE7-4AAB037C0F48}" dt="2023-02-05T11:45:50.713" v="79" actId="1076"/>
          <ac:spMkLst>
            <pc:docMk/>
            <pc:sldMk cId="2872341368" sldId="309"/>
            <ac:spMk id="34" creationId="{E20932FA-CBBB-A515-BE31-7F6986B869E2}"/>
          </ac:spMkLst>
        </pc:spChg>
        <pc:spChg chg="mod">
          <ac:chgData name="尾嵜 成真" userId="dd95f81a979e9056" providerId="LiveId" clId="{5D8AB685-ACCA-4B6F-9BE7-4AAB037C0F48}" dt="2023-02-05T11:45:50.713" v="79" actId="1076"/>
          <ac:spMkLst>
            <pc:docMk/>
            <pc:sldMk cId="2872341368" sldId="309"/>
            <ac:spMk id="35" creationId="{7C8ECA80-E3EF-93E6-9CD2-D33B664CED7D}"/>
          </ac:spMkLst>
        </pc:spChg>
        <pc:spChg chg="mod">
          <ac:chgData name="尾嵜 成真" userId="dd95f81a979e9056" providerId="LiveId" clId="{5D8AB685-ACCA-4B6F-9BE7-4AAB037C0F48}" dt="2023-02-05T11:45:50.713" v="79" actId="1076"/>
          <ac:spMkLst>
            <pc:docMk/>
            <pc:sldMk cId="2872341368" sldId="309"/>
            <ac:spMk id="36" creationId="{A5EE9BE7-E9A2-F546-85AF-88D031B8BADC}"/>
          </ac:spMkLst>
        </pc:spChg>
        <pc:spChg chg="mod">
          <ac:chgData name="尾嵜 成真" userId="dd95f81a979e9056" providerId="LiveId" clId="{5D8AB685-ACCA-4B6F-9BE7-4AAB037C0F48}" dt="2023-02-05T11:45:50.713" v="79" actId="1076"/>
          <ac:spMkLst>
            <pc:docMk/>
            <pc:sldMk cId="2872341368" sldId="309"/>
            <ac:spMk id="37" creationId="{BB0232CF-870F-9AF2-0E12-A6C891F6307C}"/>
          </ac:spMkLst>
        </pc:spChg>
        <pc:spChg chg="mod">
          <ac:chgData name="尾嵜 成真" userId="dd95f81a979e9056" providerId="LiveId" clId="{5D8AB685-ACCA-4B6F-9BE7-4AAB037C0F48}" dt="2023-02-05T11:45:50.713" v="79" actId="1076"/>
          <ac:spMkLst>
            <pc:docMk/>
            <pc:sldMk cId="2872341368" sldId="309"/>
            <ac:spMk id="41" creationId="{5498CD66-32B1-22A2-0487-894AE23D16D5}"/>
          </ac:spMkLst>
        </pc:spChg>
        <pc:spChg chg="mod">
          <ac:chgData name="尾嵜 成真" userId="dd95f81a979e9056" providerId="LiveId" clId="{5D8AB685-ACCA-4B6F-9BE7-4AAB037C0F48}" dt="2023-02-05T11:45:50.713" v="79" actId="1076"/>
          <ac:spMkLst>
            <pc:docMk/>
            <pc:sldMk cId="2872341368" sldId="309"/>
            <ac:spMk id="45" creationId="{6D5886AE-894C-7AF2-5DE4-3E30726DA269}"/>
          </ac:spMkLst>
        </pc:spChg>
        <pc:picChg chg="mod">
          <ac:chgData name="尾嵜 成真" userId="dd95f81a979e9056" providerId="LiveId" clId="{5D8AB685-ACCA-4B6F-9BE7-4AAB037C0F48}" dt="2023-02-05T11:45:50.713" v="79" actId="1076"/>
          <ac:picMkLst>
            <pc:docMk/>
            <pc:sldMk cId="2872341368" sldId="309"/>
            <ac:picMk id="2" creationId="{C2A2BD97-F9D5-7D74-4C27-F482A1858B90}"/>
          </ac:picMkLst>
        </pc:picChg>
        <pc:picChg chg="mod">
          <ac:chgData name="尾嵜 成真" userId="dd95f81a979e9056" providerId="LiveId" clId="{5D8AB685-ACCA-4B6F-9BE7-4AAB037C0F48}" dt="2023-02-05T11:45:50.713" v="79" actId="1076"/>
          <ac:picMkLst>
            <pc:docMk/>
            <pc:sldMk cId="2872341368" sldId="309"/>
            <ac:picMk id="8" creationId="{B86FDC3B-585D-6EFE-F592-63545188FD63}"/>
          </ac:picMkLst>
        </pc:picChg>
        <pc:picChg chg="mod">
          <ac:chgData name="尾嵜 成真" userId="dd95f81a979e9056" providerId="LiveId" clId="{5D8AB685-ACCA-4B6F-9BE7-4AAB037C0F48}" dt="2023-02-05T11:45:50.713" v="79" actId="1076"/>
          <ac:picMkLst>
            <pc:docMk/>
            <pc:sldMk cId="2872341368" sldId="309"/>
            <ac:picMk id="10" creationId="{9E3F9A5D-ABD5-9820-175B-C1F0B0CF8E23}"/>
          </ac:picMkLst>
        </pc:picChg>
        <pc:picChg chg="mod">
          <ac:chgData name="尾嵜 成真" userId="dd95f81a979e9056" providerId="LiveId" clId="{5D8AB685-ACCA-4B6F-9BE7-4AAB037C0F48}" dt="2023-02-05T11:45:50.713" v="79" actId="1076"/>
          <ac:picMkLst>
            <pc:docMk/>
            <pc:sldMk cId="2872341368" sldId="309"/>
            <ac:picMk id="11" creationId="{7C44E276-8967-FB2F-0D04-3C6D8FA7A8AE}"/>
          </ac:picMkLst>
        </pc:picChg>
        <pc:picChg chg="mod">
          <ac:chgData name="尾嵜 成真" userId="dd95f81a979e9056" providerId="LiveId" clId="{5D8AB685-ACCA-4B6F-9BE7-4AAB037C0F48}" dt="2023-02-05T11:45:50.713" v="79" actId="1076"/>
          <ac:picMkLst>
            <pc:docMk/>
            <pc:sldMk cId="2872341368" sldId="309"/>
            <ac:picMk id="12" creationId="{B7E5B5F3-E7D4-6B19-137C-9B8659A60F67}"/>
          </ac:picMkLst>
        </pc:picChg>
        <pc:picChg chg="mod">
          <ac:chgData name="尾嵜 成真" userId="dd95f81a979e9056" providerId="LiveId" clId="{5D8AB685-ACCA-4B6F-9BE7-4AAB037C0F48}" dt="2023-02-05T11:45:50.713" v="79" actId="1076"/>
          <ac:picMkLst>
            <pc:docMk/>
            <pc:sldMk cId="2872341368" sldId="309"/>
            <ac:picMk id="18" creationId="{653DD491-51BE-ABCF-5F0F-265124A79BB3}"/>
          </ac:picMkLst>
        </pc:picChg>
        <pc:picChg chg="mod">
          <ac:chgData name="尾嵜 成真" userId="dd95f81a979e9056" providerId="LiveId" clId="{5D8AB685-ACCA-4B6F-9BE7-4AAB037C0F48}" dt="2023-02-05T11:45:50.713" v="79" actId="1076"/>
          <ac:picMkLst>
            <pc:docMk/>
            <pc:sldMk cId="2872341368" sldId="309"/>
            <ac:picMk id="19" creationId="{0CCB5D7F-FEA0-0B2F-CDCB-15BC26B369C3}"/>
          </ac:picMkLst>
        </pc:picChg>
        <pc:picChg chg="mod">
          <ac:chgData name="尾嵜 成真" userId="dd95f81a979e9056" providerId="LiveId" clId="{5D8AB685-ACCA-4B6F-9BE7-4AAB037C0F48}" dt="2023-02-05T11:45:50.713" v="79" actId="1076"/>
          <ac:picMkLst>
            <pc:docMk/>
            <pc:sldMk cId="2872341368" sldId="309"/>
            <ac:picMk id="31" creationId="{621E7188-9CF5-7DBB-FFB8-D7C1E4E4602A}"/>
          </ac:picMkLst>
        </pc:picChg>
        <pc:picChg chg="mod">
          <ac:chgData name="尾嵜 成真" userId="dd95f81a979e9056" providerId="LiveId" clId="{5D8AB685-ACCA-4B6F-9BE7-4AAB037C0F48}" dt="2023-02-05T11:45:50.713" v="79" actId="1076"/>
          <ac:picMkLst>
            <pc:docMk/>
            <pc:sldMk cId="2872341368" sldId="309"/>
            <ac:picMk id="32" creationId="{72216EAF-22DF-3166-F919-910BCE010C3B}"/>
          </ac:picMkLst>
        </pc:picChg>
      </pc:sldChg>
      <pc:sldChg chg="modSp mod">
        <pc:chgData name="尾嵜 成真" userId="dd95f81a979e9056" providerId="LiveId" clId="{5D8AB685-ACCA-4B6F-9BE7-4AAB037C0F48}" dt="2023-02-05T11:47:03.275" v="80" actId="20577"/>
        <pc:sldMkLst>
          <pc:docMk/>
          <pc:sldMk cId="4129544452" sldId="310"/>
        </pc:sldMkLst>
        <pc:spChg chg="mod">
          <ac:chgData name="尾嵜 成真" userId="dd95f81a979e9056" providerId="LiveId" clId="{5D8AB685-ACCA-4B6F-9BE7-4AAB037C0F48}" dt="2023-02-05T11:47:03.275" v="80" actId="20577"/>
          <ac:spMkLst>
            <pc:docMk/>
            <pc:sldMk cId="4129544452" sldId="310"/>
            <ac:spMk id="4" creationId="{F4F57D5B-5258-C942-9420-57293D3774D4}"/>
          </ac:spMkLst>
        </pc:spChg>
      </pc:sldChg>
      <pc:sldChg chg="modSp mod">
        <pc:chgData name="尾嵜 成真" userId="dd95f81a979e9056" providerId="LiveId" clId="{5D8AB685-ACCA-4B6F-9BE7-4AAB037C0F48}" dt="2023-02-05T11:50:44.586" v="94" actId="20577"/>
        <pc:sldMkLst>
          <pc:docMk/>
          <pc:sldMk cId="1161145654" sldId="311"/>
        </pc:sldMkLst>
        <pc:spChg chg="mod">
          <ac:chgData name="尾嵜 成真" userId="dd95f81a979e9056" providerId="LiveId" clId="{5D8AB685-ACCA-4B6F-9BE7-4AAB037C0F48}" dt="2023-02-05T11:50:44.586" v="94" actId="20577"/>
          <ac:spMkLst>
            <pc:docMk/>
            <pc:sldMk cId="1161145654" sldId="311"/>
            <ac:spMk id="10" creationId="{29085A37-5179-81EA-53ED-056D9DC34038}"/>
          </ac:spMkLst>
        </pc:spChg>
      </pc:sldChg>
      <pc:sldChg chg="modSp mod">
        <pc:chgData name="尾嵜 成真" userId="dd95f81a979e9056" providerId="LiveId" clId="{5D8AB685-ACCA-4B6F-9BE7-4AAB037C0F48}" dt="2023-02-07T12:56:56.823" v="1108" actId="20577"/>
        <pc:sldMkLst>
          <pc:docMk/>
          <pc:sldMk cId="1456297434" sldId="313"/>
        </pc:sldMkLst>
        <pc:spChg chg="mod">
          <ac:chgData name="尾嵜 成真" userId="dd95f81a979e9056" providerId="LiveId" clId="{5D8AB685-ACCA-4B6F-9BE7-4AAB037C0F48}" dt="2023-02-06T14:00:23.342" v="312" actId="14100"/>
          <ac:spMkLst>
            <pc:docMk/>
            <pc:sldMk cId="1456297434" sldId="313"/>
            <ac:spMk id="3" creationId="{6E62E98D-032D-1C26-361D-E8442B9DE9FD}"/>
          </ac:spMkLst>
        </pc:spChg>
        <pc:spChg chg="mod">
          <ac:chgData name="尾嵜 成真" userId="dd95f81a979e9056" providerId="LiveId" clId="{5D8AB685-ACCA-4B6F-9BE7-4AAB037C0F48}" dt="2023-02-07T12:56:56.823" v="1108" actId="20577"/>
          <ac:spMkLst>
            <pc:docMk/>
            <pc:sldMk cId="1456297434" sldId="313"/>
            <ac:spMk id="9" creationId="{B4D88695-14C2-F10D-15DE-83C9DEA7C195}"/>
          </ac:spMkLst>
        </pc:spChg>
      </pc:sldChg>
      <pc:sldChg chg="modSp mod">
        <pc:chgData name="尾嵜 成真" userId="dd95f81a979e9056" providerId="LiveId" clId="{5D8AB685-ACCA-4B6F-9BE7-4AAB037C0F48}" dt="2023-02-07T12:53:28.455" v="1107" actId="20577"/>
        <pc:sldMkLst>
          <pc:docMk/>
          <pc:sldMk cId="269519256" sldId="314"/>
        </pc:sldMkLst>
        <pc:spChg chg="mod">
          <ac:chgData name="尾嵜 成真" userId="dd95f81a979e9056" providerId="LiveId" clId="{5D8AB685-ACCA-4B6F-9BE7-4AAB037C0F48}" dt="2023-02-07T12:53:28.455" v="1107" actId="20577"/>
          <ac:spMkLst>
            <pc:docMk/>
            <pc:sldMk cId="269519256" sldId="314"/>
            <ac:spMk id="4" creationId="{F4F57D5B-5258-C942-9420-57293D3774D4}"/>
          </ac:spMkLst>
        </pc:spChg>
        <pc:spChg chg="mod">
          <ac:chgData name="尾嵜 成真" userId="dd95f81a979e9056" providerId="LiveId" clId="{5D8AB685-ACCA-4B6F-9BE7-4AAB037C0F48}" dt="2023-02-06T13:54:24.796" v="244" actId="20577"/>
          <ac:spMkLst>
            <pc:docMk/>
            <pc:sldMk cId="269519256" sldId="314"/>
            <ac:spMk id="6" creationId="{328E8C32-9164-2876-C63D-59A5D487A4F5}"/>
          </ac:spMkLst>
        </pc:spChg>
        <pc:spChg chg="mod">
          <ac:chgData name="尾嵜 成真" userId="dd95f81a979e9056" providerId="LiveId" clId="{5D8AB685-ACCA-4B6F-9BE7-4AAB037C0F48}" dt="2023-02-06T13:58:03.276" v="285" actId="1076"/>
          <ac:spMkLst>
            <pc:docMk/>
            <pc:sldMk cId="269519256" sldId="314"/>
            <ac:spMk id="8" creationId="{7536A2B9-0F90-2A4A-76D7-CDE9ABA5764C}"/>
          </ac:spMkLst>
        </pc:spChg>
        <pc:spChg chg="mod">
          <ac:chgData name="尾嵜 成真" userId="dd95f81a979e9056" providerId="LiveId" clId="{5D8AB685-ACCA-4B6F-9BE7-4AAB037C0F48}" dt="2023-02-06T13:55:41.678" v="261" actId="1076"/>
          <ac:spMkLst>
            <pc:docMk/>
            <pc:sldMk cId="269519256" sldId="314"/>
            <ac:spMk id="9" creationId="{C2805CA3-40AE-47FE-F1C5-8ADA6D95453F}"/>
          </ac:spMkLst>
        </pc:spChg>
        <pc:spChg chg="mod">
          <ac:chgData name="尾嵜 成真" userId="dd95f81a979e9056" providerId="LiveId" clId="{5D8AB685-ACCA-4B6F-9BE7-4AAB037C0F48}" dt="2023-02-06T13:55:41.678" v="261" actId="1076"/>
          <ac:spMkLst>
            <pc:docMk/>
            <pc:sldMk cId="269519256" sldId="314"/>
            <ac:spMk id="10" creationId="{195A57EE-3E38-8F1A-5E48-D991CFB43314}"/>
          </ac:spMkLst>
        </pc:spChg>
        <pc:picChg chg="mod">
          <ac:chgData name="尾嵜 成真" userId="dd95f81a979e9056" providerId="LiveId" clId="{5D8AB685-ACCA-4B6F-9BE7-4AAB037C0F48}" dt="2023-02-06T13:55:41.678" v="261" actId="1076"/>
          <ac:picMkLst>
            <pc:docMk/>
            <pc:sldMk cId="269519256" sldId="314"/>
            <ac:picMk id="3" creationId="{9CAECEF1-DFD4-C224-9CAA-6F03F8C24785}"/>
          </ac:picMkLst>
        </pc:picChg>
      </pc:sldChg>
      <pc:sldChg chg="modSp mod">
        <pc:chgData name="尾嵜 成真" userId="dd95f81a979e9056" providerId="LiveId" clId="{5D8AB685-ACCA-4B6F-9BE7-4AAB037C0F48}" dt="2023-02-06T14:01:32.865" v="334" actId="6549"/>
        <pc:sldMkLst>
          <pc:docMk/>
          <pc:sldMk cId="4219179257" sldId="315"/>
        </pc:sldMkLst>
        <pc:spChg chg="mod">
          <ac:chgData name="尾嵜 成真" userId="dd95f81a979e9056" providerId="LiveId" clId="{5D8AB685-ACCA-4B6F-9BE7-4AAB037C0F48}" dt="2023-02-06T14:01:32.865" v="334" actId="6549"/>
          <ac:spMkLst>
            <pc:docMk/>
            <pc:sldMk cId="4219179257" sldId="315"/>
            <ac:spMk id="4" creationId="{F4F57D5B-5258-C942-9420-57293D3774D4}"/>
          </ac:spMkLst>
        </pc:spChg>
      </pc:sldChg>
      <pc:sldChg chg="modSp mod">
        <pc:chgData name="尾嵜 成真" userId="dd95f81a979e9056" providerId="LiveId" clId="{5D8AB685-ACCA-4B6F-9BE7-4AAB037C0F48}" dt="2023-02-06T14:01:47.684" v="336" actId="20577"/>
        <pc:sldMkLst>
          <pc:docMk/>
          <pc:sldMk cId="2200725875" sldId="317"/>
        </pc:sldMkLst>
        <pc:spChg chg="mod">
          <ac:chgData name="尾嵜 成真" userId="dd95f81a979e9056" providerId="LiveId" clId="{5D8AB685-ACCA-4B6F-9BE7-4AAB037C0F48}" dt="2023-02-06T14:01:47.684" v="336" actId="20577"/>
          <ac:spMkLst>
            <pc:docMk/>
            <pc:sldMk cId="2200725875" sldId="317"/>
            <ac:spMk id="4" creationId="{F4F57D5B-5258-C942-9420-57293D3774D4}"/>
          </ac:spMkLst>
        </pc:spChg>
      </pc:sldChg>
      <pc:sldChg chg="modSp mod">
        <pc:chgData name="尾嵜 成真" userId="dd95f81a979e9056" providerId="LiveId" clId="{5D8AB685-ACCA-4B6F-9BE7-4AAB037C0F48}" dt="2023-02-06T14:05:34.084" v="390" actId="14100"/>
        <pc:sldMkLst>
          <pc:docMk/>
          <pc:sldMk cId="817258802" sldId="318"/>
        </pc:sldMkLst>
        <pc:spChg chg="mod">
          <ac:chgData name="尾嵜 成真" userId="dd95f81a979e9056" providerId="LiveId" clId="{5D8AB685-ACCA-4B6F-9BE7-4AAB037C0F48}" dt="2023-02-06T14:05:34.084" v="390" actId="14100"/>
          <ac:spMkLst>
            <pc:docMk/>
            <pc:sldMk cId="817258802" sldId="318"/>
            <ac:spMk id="4" creationId="{F4F57D5B-5258-C942-9420-57293D3774D4}"/>
          </ac:spMkLst>
        </pc:spChg>
      </pc:sldChg>
      <pc:sldChg chg="delSp modSp add mod">
        <pc:chgData name="尾嵜 成真" userId="dd95f81a979e9056" providerId="LiveId" clId="{5D8AB685-ACCA-4B6F-9BE7-4AAB037C0F48}" dt="2023-02-07T13:02:32.690" v="1112" actId="20577"/>
        <pc:sldMkLst>
          <pc:docMk/>
          <pc:sldMk cId="1072989186" sldId="321"/>
        </pc:sldMkLst>
        <pc:spChg chg="mod">
          <ac:chgData name="尾嵜 成真" userId="dd95f81a979e9056" providerId="LiveId" clId="{5D8AB685-ACCA-4B6F-9BE7-4AAB037C0F48}" dt="2023-02-06T14:35:13.664" v="1091" actId="1076"/>
          <ac:spMkLst>
            <pc:docMk/>
            <pc:sldMk cId="1072989186" sldId="321"/>
            <ac:spMk id="7" creationId="{89EF2D32-2D44-CD70-168E-754E1A367DED}"/>
          </ac:spMkLst>
        </pc:spChg>
        <pc:spChg chg="mod">
          <ac:chgData name="尾嵜 成真" userId="dd95f81a979e9056" providerId="LiveId" clId="{5D8AB685-ACCA-4B6F-9BE7-4AAB037C0F48}" dt="2023-02-06T14:35:13.664" v="1091" actId="1076"/>
          <ac:spMkLst>
            <pc:docMk/>
            <pc:sldMk cId="1072989186" sldId="321"/>
            <ac:spMk id="9" creationId="{21EF4407-011D-8516-E2B2-9CB7DC9D95D2}"/>
          </ac:spMkLst>
        </pc:spChg>
        <pc:spChg chg="del">
          <ac:chgData name="尾嵜 成真" userId="dd95f81a979e9056" providerId="LiveId" clId="{5D8AB685-ACCA-4B6F-9BE7-4AAB037C0F48}" dt="2023-02-06T14:35:25.336" v="1093" actId="478"/>
          <ac:spMkLst>
            <pc:docMk/>
            <pc:sldMk cId="1072989186" sldId="321"/>
            <ac:spMk id="11" creationId="{4E96EA4A-7C58-76A7-57E9-A648B8607F96}"/>
          </ac:spMkLst>
        </pc:spChg>
        <pc:spChg chg="del">
          <ac:chgData name="尾嵜 成真" userId="dd95f81a979e9056" providerId="LiveId" clId="{5D8AB685-ACCA-4B6F-9BE7-4AAB037C0F48}" dt="2023-02-06T14:35:25.336" v="1093" actId="478"/>
          <ac:spMkLst>
            <pc:docMk/>
            <pc:sldMk cId="1072989186" sldId="321"/>
            <ac:spMk id="12" creationId="{F9507E04-34D0-AE00-618C-968B989C76BF}"/>
          </ac:spMkLst>
        </pc:spChg>
        <pc:spChg chg="mod">
          <ac:chgData name="尾嵜 成真" userId="dd95f81a979e9056" providerId="LiveId" clId="{5D8AB685-ACCA-4B6F-9BE7-4AAB037C0F48}" dt="2023-02-06T14:35:13.664" v="1091" actId="1076"/>
          <ac:spMkLst>
            <pc:docMk/>
            <pc:sldMk cId="1072989186" sldId="321"/>
            <ac:spMk id="13" creationId="{E28DF177-093A-AA91-DB25-60AE3F43B8EE}"/>
          </ac:spMkLst>
        </pc:spChg>
        <pc:spChg chg="del mod">
          <ac:chgData name="尾嵜 成真" userId="dd95f81a979e9056" providerId="LiveId" clId="{5D8AB685-ACCA-4B6F-9BE7-4AAB037C0F48}" dt="2023-02-06T14:35:21.509" v="1092" actId="478"/>
          <ac:spMkLst>
            <pc:docMk/>
            <pc:sldMk cId="1072989186" sldId="321"/>
            <ac:spMk id="14" creationId="{D05CF292-2AE1-7D24-DF60-56E3655B8FDA}"/>
          </ac:spMkLst>
        </pc:spChg>
        <pc:spChg chg="del">
          <ac:chgData name="尾嵜 成真" userId="dd95f81a979e9056" providerId="LiveId" clId="{5D8AB685-ACCA-4B6F-9BE7-4AAB037C0F48}" dt="2023-02-06T14:35:25.336" v="1093" actId="478"/>
          <ac:spMkLst>
            <pc:docMk/>
            <pc:sldMk cId="1072989186" sldId="321"/>
            <ac:spMk id="15" creationId="{39FAB680-D68E-6931-C651-C6D035213E4D}"/>
          </ac:spMkLst>
        </pc:spChg>
        <pc:spChg chg="del">
          <ac:chgData name="尾嵜 成真" userId="dd95f81a979e9056" providerId="LiveId" clId="{5D8AB685-ACCA-4B6F-9BE7-4AAB037C0F48}" dt="2023-02-06T14:35:25.336" v="1093" actId="478"/>
          <ac:spMkLst>
            <pc:docMk/>
            <pc:sldMk cId="1072989186" sldId="321"/>
            <ac:spMk id="16" creationId="{24E05B0E-250F-DFFF-43C7-7AE186C9DCBA}"/>
          </ac:spMkLst>
        </pc:spChg>
        <pc:spChg chg="mod">
          <ac:chgData name="尾嵜 成真" userId="dd95f81a979e9056" providerId="LiveId" clId="{5D8AB685-ACCA-4B6F-9BE7-4AAB037C0F48}" dt="2023-02-06T14:35:13.664" v="1091" actId="1076"/>
          <ac:spMkLst>
            <pc:docMk/>
            <pc:sldMk cId="1072989186" sldId="321"/>
            <ac:spMk id="18" creationId="{91FE1F9A-088D-94BD-5204-981C5088B2A0}"/>
          </ac:spMkLst>
        </pc:spChg>
        <pc:spChg chg="mod">
          <ac:chgData name="尾嵜 成真" userId="dd95f81a979e9056" providerId="LiveId" clId="{5D8AB685-ACCA-4B6F-9BE7-4AAB037C0F48}" dt="2023-02-07T13:02:32.690" v="1112" actId="20577"/>
          <ac:spMkLst>
            <pc:docMk/>
            <pc:sldMk cId="1072989186" sldId="321"/>
            <ac:spMk id="21" creationId="{10456943-FF9C-71D5-846F-5613EE326CB8}"/>
          </ac:spMkLst>
        </pc:spChg>
        <pc:spChg chg="del">
          <ac:chgData name="尾嵜 成真" userId="dd95f81a979e9056" providerId="LiveId" clId="{5D8AB685-ACCA-4B6F-9BE7-4AAB037C0F48}" dt="2023-02-06T14:35:25.336" v="1093" actId="478"/>
          <ac:spMkLst>
            <pc:docMk/>
            <pc:sldMk cId="1072989186" sldId="321"/>
            <ac:spMk id="22" creationId="{FFB3984A-AD44-A5E6-148B-00BFA204D4BB}"/>
          </ac:spMkLst>
        </pc:spChg>
        <pc:spChg chg="mod">
          <ac:chgData name="尾嵜 成真" userId="dd95f81a979e9056" providerId="LiveId" clId="{5D8AB685-ACCA-4B6F-9BE7-4AAB037C0F48}" dt="2023-02-06T14:35:13.664" v="1091" actId="1076"/>
          <ac:spMkLst>
            <pc:docMk/>
            <pc:sldMk cId="1072989186" sldId="321"/>
            <ac:spMk id="23" creationId="{3E58E38A-9D46-A805-E369-B8DDF8FC0D44}"/>
          </ac:spMkLst>
        </pc:spChg>
        <pc:spChg chg="mod">
          <ac:chgData name="尾嵜 成真" userId="dd95f81a979e9056" providerId="LiveId" clId="{5D8AB685-ACCA-4B6F-9BE7-4AAB037C0F48}" dt="2023-02-06T14:35:13.664" v="1091" actId="1076"/>
          <ac:spMkLst>
            <pc:docMk/>
            <pc:sldMk cId="1072989186" sldId="321"/>
            <ac:spMk id="24" creationId="{126CFDA8-E6D1-460D-441F-39627097AE59}"/>
          </ac:spMkLst>
        </pc:spChg>
        <pc:spChg chg="mod">
          <ac:chgData name="尾嵜 成真" userId="dd95f81a979e9056" providerId="LiveId" clId="{5D8AB685-ACCA-4B6F-9BE7-4AAB037C0F48}" dt="2023-02-06T14:35:13.664" v="1091" actId="1076"/>
          <ac:spMkLst>
            <pc:docMk/>
            <pc:sldMk cId="1072989186" sldId="321"/>
            <ac:spMk id="25" creationId="{7C31640B-7FA8-4DE6-72E0-2D898473001E}"/>
          </ac:spMkLst>
        </pc:spChg>
        <pc:picChg chg="del">
          <ac:chgData name="尾嵜 成真" userId="dd95f81a979e9056" providerId="LiveId" clId="{5D8AB685-ACCA-4B6F-9BE7-4AAB037C0F48}" dt="2023-02-06T14:35:25.336" v="1093" actId="478"/>
          <ac:picMkLst>
            <pc:docMk/>
            <pc:sldMk cId="1072989186" sldId="321"/>
            <ac:picMk id="2" creationId="{1222722D-2D6C-95B9-DC64-4F0C757C07CA}"/>
          </ac:picMkLst>
        </pc:picChg>
        <pc:picChg chg="del">
          <ac:chgData name="尾嵜 成真" userId="dd95f81a979e9056" providerId="LiveId" clId="{5D8AB685-ACCA-4B6F-9BE7-4AAB037C0F48}" dt="2023-02-06T14:35:25.336" v="1093" actId="478"/>
          <ac:picMkLst>
            <pc:docMk/>
            <pc:sldMk cId="1072989186" sldId="321"/>
            <ac:picMk id="3" creationId="{AA22B012-AB9A-BABE-5FF4-C117CC7B03E8}"/>
          </ac:picMkLst>
        </pc:picChg>
        <pc:picChg chg="del">
          <ac:chgData name="尾嵜 成真" userId="dd95f81a979e9056" providerId="LiveId" clId="{5D8AB685-ACCA-4B6F-9BE7-4AAB037C0F48}" dt="2023-02-06T14:35:25.336" v="1093" actId="478"/>
          <ac:picMkLst>
            <pc:docMk/>
            <pc:sldMk cId="1072989186" sldId="321"/>
            <ac:picMk id="8" creationId="{D4B5081D-0D9B-D3FE-085F-AFD3F8BDB4DA}"/>
          </ac:picMkLst>
        </pc:picChg>
        <pc:picChg chg="del">
          <ac:chgData name="尾嵜 成真" userId="dd95f81a979e9056" providerId="LiveId" clId="{5D8AB685-ACCA-4B6F-9BE7-4AAB037C0F48}" dt="2023-02-06T14:35:25.336" v="1093" actId="478"/>
          <ac:picMkLst>
            <pc:docMk/>
            <pc:sldMk cId="1072989186" sldId="321"/>
            <ac:picMk id="10" creationId="{F0509BBF-E50D-AE59-8564-B55D69FD6CF6}"/>
          </ac:picMkLst>
        </pc:picChg>
      </pc:sldChg>
      <pc:sldChg chg="modSp add mod">
        <pc:chgData name="尾嵜 成真" userId="dd95f81a979e9056" providerId="LiveId" clId="{5D8AB685-ACCA-4B6F-9BE7-4AAB037C0F48}" dt="2023-02-05T11:58:27.593" v="119" actId="20577"/>
        <pc:sldMkLst>
          <pc:docMk/>
          <pc:sldMk cId="2299177384" sldId="321"/>
        </pc:sldMkLst>
        <pc:spChg chg="mod">
          <ac:chgData name="尾嵜 成真" userId="dd95f81a979e9056" providerId="LiveId" clId="{5D8AB685-ACCA-4B6F-9BE7-4AAB037C0F48}" dt="2023-02-06T13:57:40.355" v="280" actId="21"/>
          <ac:spMkLst>
            <pc:docMk/>
            <pc:sldMk cId="2299177384" sldId="321"/>
            <ac:spMk id="4" creationId="{F4F57D5B-5258-C942-9420-57293D3774D4}"/>
          </ac:spMkLst>
        </pc:spChg>
        <pc:spChg chg="mod">
          <ac:chgData name="尾嵜 成真" userId="dd95f81a979e9056" providerId="LiveId" clId="{5D8AB685-ACCA-4B6F-9BE7-4AAB037C0F48}" dt="2023-02-05T11:58:27.593" v="119" actId="20577"/>
          <ac:spMkLst>
            <pc:docMk/>
            <pc:sldMk cId="2299177384" sldId="321"/>
            <ac:spMk id="6" creationId="{328E8C32-9164-2876-C63D-59A5D487A4F5}"/>
          </ac:spMkLst>
        </pc:spChg>
      </pc:sldChg>
    </pc:docChg>
  </pc:docChgLst>
  <pc:docChgLst>
    <pc:chgData name="尾嵜 成真" userId="dd95f81a979e9056" providerId="LiveId" clId="{2307758F-7766-4408-8CA1-C6FD34F76FA7}"/>
    <pc:docChg chg="undo custSel addSld delSld modSld sldOrd">
      <pc:chgData name="尾嵜 成真" userId="dd95f81a979e9056" providerId="LiveId" clId="{2307758F-7766-4408-8CA1-C6FD34F76FA7}" dt="2022-12-04T13:59:40.133" v="2176" actId="1076"/>
      <pc:docMkLst>
        <pc:docMk/>
      </pc:docMkLst>
      <pc:sldChg chg="modSp mod">
        <pc:chgData name="尾嵜 成真" userId="dd95f81a979e9056" providerId="LiveId" clId="{2307758F-7766-4408-8CA1-C6FD34F76FA7}" dt="2022-12-04T11:53:40.555" v="19" actId="1076"/>
        <pc:sldMkLst>
          <pc:docMk/>
          <pc:sldMk cId="0" sldId="293"/>
        </pc:sldMkLst>
        <pc:spChg chg="mod">
          <ac:chgData name="尾嵜 成真" userId="dd95f81a979e9056" providerId="LiveId" clId="{2307758F-7766-4408-8CA1-C6FD34F76FA7}" dt="2022-12-04T11:53:40.555" v="19" actId="1076"/>
          <ac:spMkLst>
            <pc:docMk/>
            <pc:sldMk cId="0" sldId="293"/>
            <ac:spMk id="7" creationId="{00000000-0000-0000-0000-000000000000}"/>
          </ac:spMkLst>
        </pc:spChg>
      </pc:sldChg>
      <pc:sldChg chg="addSp delSp modSp mod">
        <pc:chgData name="尾嵜 成真" userId="dd95f81a979e9056" providerId="LiveId" clId="{2307758F-7766-4408-8CA1-C6FD34F76FA7}" dt="2022-12-04T13:27:14.449" v="1348" actId="14100"/>
        <pc:sldMkLst>
          <pc:docMk/>
          <pc:sldMk cId="0" sldId="296"/>
        </pc:sldMkLst>
        <pc:spChg chg="mod">
          <ac:chgData name="尾嵜 成真" userId="dd95f81a979e9056" providerId="LiveId" clId="{2307758F-7766-4408-8CA1-C6FD34F76FA7}" dt="2022-12-04T13:11:52.234" v="1111" actId="947"/>
          <ac:spMkLst>
            <pc:docMk/>
            <pc:sldMk cId="0" sldId="296"/>
            <ac:spMk id="4" creationId="{F4F57D5B-5258-C942-9420-57293D3774D4}"/>
          </ac:spMkLst>
        </pc:spChg>
        <pc:spChg chg="mod">
          <ac:chgData name="尾嵜 成真" userId="dd95f81a979e9056" providerId="LiveId" clId="{2307758F-7766-4408-8CA1-C6FD34F76FA7}" dt="2022-12-04T11:54:09.600" v="31" actId="20577"/>
          <ac:spMkLst>
            <pc:docMk/>
            <pc:sldMk cId="0" sldId="296"/>
            <ac:spMk id="5" creationId="{165FC0E4-C01D-7BA8-BF87-4D03D1E0D594}"/>
          </ac:spMkLst>
        </pc:spChg>
        <pc:spChg chg="mod">
          <ac:chgData name="尾嵜 成真" userId="dd95f81a979e9056" providerId="LiveId" clId="{2307758F-7766-4408-8CA1-C6FD34F76FA7}" dt="2022-12-04T12:16:33.855" v="408" actId="20577"/>
          <ac:spMkLst>
            <pc:docMk/>
            <pc:sldMk cId="0" sldId="296"/>
            <ac:spMk id="6" creationId="{328E8C32-9164-2876-C63D-59A5D487A4F5}"/>
          </ac:spMkLst>
        </pc:spChg>
        <pc:spChg chg="mod">
          <ac:chgData name="尾嵜 成真" userId="dd95f81a979e9056" providerId="LiveId" clId="{2307758F-7766-4408-8CA1-C6FD34F76FA7}" dt="2022-12-04T12:15:02.180" v="386" actId="1076"/>
          <ac:spMkLst>
            <pc:docMk/>
            <pc:sldMk cId="0" sldId="296"/>
            <ac:spMk id="7" creationId="{89EF2D32-2D44-CD70-168E-754E1A367DED}"/>
          </ac:spMkLst>
        </pc:spChg>
        <pc:spChg chg="add del mod">
          <ac:chgData name="尾嵜 成真" userId="dd95f81a979e9056" providerId="LiveId" clId="{2307758F-7766-4408-8CA1-C6FD34F76FA7}" dt="2022-12-04T12:09:21.527" v="156"/>
          <ac:spMkLst>
            <pc:docMk/>
            <pc:sldMk cId="0" sldId="296"/>
            <ac:spMk id="9" creationId="{216B60DD-61A9-28E9-D062-284AA1048F05}"/>
          </ac:spMkLst>
        </pc:spChg>
        <pc:spChg chg="add del mod">
          <ac:chgData name="尾嵜 成真" userId="dd95f81a979e9056" providerId="LiveId" clId="{2307758F-7766-4408-8CA1-C6FD34F76FA7}" dt="2022-12-04T12:09:21.527" v="156"/>
          <ac:spMkLst>
            <pc:docMk/>
            <pc:sldMk cId="0" sldId="296"/>
            <ac:spMk id="10" creationId="{2D5A8A45-2E3A-FC04-0D5B-2B1977D9ECB2}"/>
          </ac:spMkLst>
        </pc:spChg>
        <pc:spChg chg="add del mod">
          <ac:chgData name="尾嵜 成真" userId="dd95f81a979e9056" providerId="LiveId" clId="{2307758F-7766-4408-8CA1-C6FD34F76FA7}" dt="2022-12-04T12:09:21.527" v="156"/>
          <ac:spMkLst>
            <pc:docMk/>
            <pc:sldMk cId="0" sldId="296"/>
            <ac:spMk id="12" creationId="{D017F559-8099-7BCC-C6AF-9552A9AD729D}"/>
          </ac:spMkLst>
        </pc:spChg>
        <pc:spChg chg="add del mod">
          <ac:chgData name="尾嵜 成真" userId="dd95f81a979e9056" providerId="LiveId" clId="{2307758F-7766-4408-8CA1-C6FD34F76FA7}" dt="2022-12-04T12:09:21.527" v="156"/>
          <ac:spMkLst>
            <pc:docMk/>
            <pc:sldMk cId="0" sldId="296"/>
            <ac:spMk id="13" creationId="{F5DDECC3-C54B-D442-091B-0D3A79658F2A}"/>
          </ac:spMkLst>
        </pc:spChg>
        <pc:spChg chg="del">
          <ac:chgData name="尾嵜 成真" userId="dd95f81a979e9056" providerId="LiveId" clId="{2307758F-7766-4408-8CA1-C6FD34F76FA7}" dt="2022-12-04T11:57:15.016" v="37" actId="478"/>
          <ac:spMkLst>
            <pc:docMk/>
            <pc:sldMk cId="0" sldId="296"/>
            <ac:spMk id="14" creationId="{624F3213-F169-EF8A-1EA0-D61D97224CE5}"/>
          </ac:spMkLst>
        </pc:spChg>
        <pc:spChg chg="add del mod">
          <ac:chgData name="尾嵜 成真" userId="dd95f81a979e9056" providerId="LiveId" clId="{2307758F-7766-4408-8CA1-C6FD34F76FA7}" dt="2022-12-04T12:09:21.527" v="156"/>
          <ac:spMkLst>
            <pc:docMk/>
            <pc:sldMk cId="0" sldId="296"/>
            <ac:spMk id="15" creationId="{D063D7C9-7272-6BC2-0847-CF271DE58F3D}"/>
          </ac:spMkLst>
        </pc:spChg>
        <pc:spChg chg="add del mod">
          <ac:chgData name="尾嵜 成真" userId="dd95f81a979e9056" providerId="LiveId" clId="{2307758F-7766-4408-8CA1-C6FD34F76FA7}" dt="2022-12-04T12:09:21.527" v="156"/>
          <ac:spMkLst>
            <pc:docMk/>
            <pc:sldMk cId="0" sldId="296"/>
            <ac:spMk id="16" creationId="{37FEA132-B7EC-0B50-117D-10E8BCE20D0A}"/>
          </ac:spMkLst>
        </pc:spChg>
        <pc:spChg chg="add del mod">
          <ac:chgData name="尾嵜 成真" userId="dd95f81a979e9056" providerId="LiveId" clId="{2307758F-7766-4408-8CA1-C6FD34F76FA7}" dt="2022-12-04T12:09:21.527" v="156"/>
          <ac:spMkLst>
            <pc:docMk/>
            <pc:sldMk cId="0" sldId="296"/>
            <ac:spMk id="17" creationId="{BF0494DC-F7B6-58B0-7AAB-7C27FCA88262}"/>
          </ac:spMkLst>
        </pc:spChg>
        <pc:spChg chg="add del mod">
          <ac:chgData name="尾嵜 成真" userId="dd95f81a979e9056" providerId="LiveId" clId="{2307758F-7766-4408-8CA1-C6FD34F76FA7}" dt="2022-12-04T12:09:21.527" v="156"/>
          <ac:spMkLst>
            <pc:docMk/>
            <pc:sldMk cId="0" sldId="296"/>
            <ac:spMk id="18" creationId="{2BBC7A62-3C59-6FD1-6638-7B44D4C0D2E8}"/>
          </ac:spMkLst>
        </pc:spChg>
        <pc:spChg chg="add mod">
          <ac:chgData name="尾嵜 成真" userId="dd95f81a979e9056" providerId="LiveId" clId="{2307758F-7766-4408-8CA1-C6FD34F76FA7}" dt="2022-12-04T13:27:14.449" v="1348" actId="14100"/>
          <ac:spMkLst>
            <pc:docMk/>
            <pc:sldMk cId="0" sldId="296"/>
            <ac:spMk id="22" creationId="{FFB3984A-AD44-A5E6-148B-00BFA204D4BB}"/>
          </ac:spMkLst>
        </pc:spChg>
        <pc:spChg chg="add mod">
          <ac:chgData name="尾嵜 成真" userId="dd95f81a979e9056" providerId="LiveId" clId="{2307758F-7766-4408-8CA1-C6FD34F76FA7}" dt="2022-12-04T12:15:02.180" v="386" actId="1076"/>
          <ac:spMkLst>
            <pc:docMk/>
            <pc:sldMk cId="0" sldId="296"/>
            <ac:spMk id="23" creationId="{0246D93B-81DE-C25F-4A24-D847E0895C03}"/>
          </ac:spMkLst>
        </pc:spChg>
        <pc:spChg chg="add mod">
          <ac:chgData name="尾嵜 成真" userId="dd95f81a979e9056" providerId="LiveId" clId="{2307758F-7766-4408-8CA1-C6FD34F76FA7}" dt="2022-12-04T12:15:02.180" v="386" actId="1076"/>
          <ac:spMkLst>
            <pc:docMk/>
            <pc:sldMk cId="0" sldId="296"/>
            <ac:spMk id="25" creationId="{0E5C3A09-DCF3-95F1-9D44-EA6CD4CB985E}"/>
          </ac:spMkLst>
        </pc:spChg>
        <pc:spChg chg="add mod">
          <ac:chgData name="尾嵜 成真" userId="dd95f81a979e9056" providerId="LiveId" clId="{2307758F-7766-4408-8CA1-C6FD34F76FA7}" dt="2022-12-04T12:15:02.180" v="386" actId="1076"/>
          <ac:spMkLst>
            <pc:docMk/>
            <pc:sldMk cId="0" sldId="296"/>
            <ac:spMk id="26" creationId="{27263FD5-630F-1855-9F82-7C6A868E1B83}"/>
          </ac:spMkLst>
        </pc:spChg>
        <pc:spChg chg="add mod">
          <ac:chgData name="尾嵜 成真" userId="dd95f81a979e9056" providerId="LiveId" clId="{2307758F-7766-4408-8CA1-C6FD34F76FA7}" dt="2022-12-04T12:15:02.180" v="386" actId="1076"/>
          <ac:spMkLst>
            <pc:docMk/>
            <pc:sldMk cId="0" sldId="296"/>
            <ac:spMk id="27" creationId="{E8C61BF0-5B81-3CD5-9405-B95C05EE8FD8}"/>
          </ac:spMkLst>
        </pc:spChg>
        <pc:spChg chg="add mod">
          <ac:chgData name="尾嵜 成真" userId="dd95f81a979e9056" providerId="LiveId" clId="{2307758F-7766-4408-8CA1-C6FD34F76FA7}" dt="2022-12-04T12:15:02.180" v="386" actId="1076"/>
          <ac:spMkLst>
            <pc:docMk/>
            <pc:sldMk cId="0" sldId="296"/>
            <ac:spMk id="28" creationId="{D925ABCA-7606-D277-7BA8-4591A0A139AE}"/>
          </ac:spMkLst>
        </pc:spChg>
        <pc:spChg chg="add mod">
          <ac:chgData name="尾嵜 成真" userId="dd95f81a979e9056" providerId="LiveId" clId="{2307758F-7766-4408-8CA1-C6FD34F76FA7}" dt="2022-12-04T12:15:02.180" v="386" actId="1076"/>
          <ac:spMkLst>
            <pc:docMk/>
            <pc:sldMk cId="0" sldId="296"/>
            <ac:spMk id="29" creationId="{BABC45B4-C983-91A6-A475-7F8C6C6A2FC4}"/>
          </ac:spMkLst>
        </pc:spChg>
        <pc:spChg chg="add mod">
          <ac:chgData name="尾嵜 成真" userId="dd95f81a979e9056" providerId="LiveId" clId="{2307758F-7766-4408-8CA1-C6FD34F76FA7}" dt="2022-12-04T12:15:02.180" v="386" actId="1076"/>
          <ac:spMkLst>
            <pc:docMk/>
            <pc:sldMk cId="0" sldId="296"/>
            <ac:spMk id="30" creationId="{FC62654A-CDA6-0DCA-F2C5-AD875EA6635D}"/>
          </ac:spMkLst>
        </pc:spChg>
        <pc:picChg chg="add del mod">
          <ac:chgData name="尾嵜 成真" userId="dd95f81a979e9056" providerId="LiveId" clId="{2307758F-7766-4408-8CA1-C6FD34F76FA7}" dt="2022-12-04T12:09:21.527" v="156"/>
          <ac:picMkLst>
            <pc:docMk/>
            <pc:sldMk cId="0" sldId="296"/>
            <ac:picMk id="2" creationId="{18480909-0248-646F-AD37-3C8BC5B90ECF}"/>
          </ac:picMkLst>
        </pc:picChg>
        <pc:picChg chg="add del mod">
          <ac:chgData name="尾嵜 成真" userId="dd95f81a979e9056" providerId="LiveId" clId="{2307758F-7766-4408-8CA1-C6FD34F76FA7}" dt="2022-12-04T12:09:21.527" v="156"/>
          <ac:picMkLst>
            <pc:docMk/>
            <pc:sldMk cId="0" sldId="296"/>
            <ac:picMk id="3" creationId="{138F4422-784C-2058-9D5C-97BAB803703F}"/>
          </ac:picMkLst>
        </pc:picChg>
        <pc:picChg chg="add del mod">
          <ac:chgData name="尾嵜 成真" userId="dd95f81a979e9056" providerId="LiveId" clId="{2307758F-7766-4408-8CA1-C6FD34F76FA7}" dt="2022-12-04T12:09:21.527" v="156"/>
          <ac:picMkLst>
            <pc:docMk/>
            <pc:sldMk cId="0" sldId="296"/>
            <ac:picMk id="8" creationId="{6B60F701-E731-59B0-9854-38493B88CEC3}"/>
          </ac:picMkLst>
        </pc:picChg>
        <pc:picChg chg="add del mod">
          <ac:chgData name="尾嵜 成真" userId="dd95f81a979e9056" providerId="LiveId" clId="{2307758F-7766-4408-8CA1-C6FD34F76FA7}" dt="2022-12-04T12:09:21.527" v="156"/>
          <ac:picMkLst>
            <pc:docMk/>
            <pc:sldMk cId="0" sldId="296"/>
            <ac:picMk id="11" creationId="{6A407455-5C8C-3F97-A6EF-1DC1D78836AB}"/>
          </ac:picMkLst>
        </pc:picChg>
        <pc:picChg chg="add mod">
          <ac:chgData name="尾嵜 成真" userId="dd95f81a979e9056" providerId="LiveId" clId="{2307758F-7766-4408-8CA1-C6FD34F76FA7}" dt="2022-12-04T12:15:02.180" v="386" actId="1076"/>
          <ac:picMkLst>
            <pc:docMk/>
            <pc:sldMk cId="0" sldId="296"/>
            <ac:picMk id="19" creationId="{6C285A18-F049-562E-6BC3-3EE8834A5C96}"/>
          </ac:picMkLst>
        </pc:picChg>
        <pc:picChg chg="add mod">
          <ac:chgData name="尾嵜 成真" userId="dd95f81a979e9056" providerId="LiveId" clId="{2307758F-7766-4408-8CA1-C6FD34F76FA7}" dt="2022-12-04T12:15:02.180" v="386" actId="1076"/>
          <ac:picMkLst>
            <pc:docMk/>
            <pc:sldMk cId="0" sldId="296"/>
            <ac:picMk id="20" creationId="{AF58BAF4-F7F1-47D0-A5BF-43CE4D08764E}"/>
          </ac:picMkLst>
        </pc:picChg>
        <pc:picChg chg="add mod">
          <ac:chgData name="尾嵜 成真" userId="dd95f81a979e9056" providerId="LiveId" clId="{2307758F-7766-4408-8CA1-C6FD34F76FA7}" dt="2022-12-04T12:15:02.180" v="386" actId="1076"/>
          <ac:picMkLst>
            <pc:docMk/>
            <pc:sldMk cId="0" sldId="296"/>
            <ac:picMk id="21" creationId="{9A36020F-43C6-CCEB-4140-22A54EA016AF}"/>
          </ac:picMkLst>
        </pc:picChg>
        <pc:picChg chg="add mod">
          <ac:chgData name="尾嵜 成真" userId="dd95f81a979e9056" providerId="LiveId" clId="{2307758F-7766-4408-8CA1-C6FD34F76FA7}" dt="2022-12-04T12:15:02.180" v="386" actId="1076"/>
          <ac:picMkLst>
            <pc:docMk/>
            <pc:sldMk cId="0" sldId="296"/>
            <ac:picMk id="24" creationId="{C722F200-70DA-55C4-243A-F80262DB95DF}"/>
          </ac:picMkLst>
        </pc:picChg>
      </pc:sldChg>
      <pc:sldChg chg="del">
        <pc:chgData name="尾嵜 成真" userId="dd95f81a979e9056" providerId="LiveId" clId="{2307758F-7766-4408-8CA1-C6FD34F76FA7}" dt="2022-12-04T11:54:43.324" v="32" actId="47"/>
        <pc:sldMkLst>
          <pc:docMk/>
          <pc:sldMk cId="3896172835" sldId="298"/>
        </pc:sldMkLst>
      </pc:sldChg>
      <pc:sldChg chg="del">
        <pc:chgData name="尾嵜 成真" userId="dd95f81a979e9056" providerId="LiveId" clId="{2307758F-7766-4408-8CA1-C6FD34F76FA7}" dt="2022-12-04T11:54:46.659" v="33" actId="47"/>
        <pc:sldMkLst>
          <pc:docMk/>
          <pc:sldMk cId="812236802" sldId="301"/>
        </pc:sldMkLst>
      </pc:sldChg>
      <pc:sldChg chg="delSp del mod ord">
        <pc:chgData name="尾嵜 成真" userId="dd95f81a979e9056" providerId="LiveId" clId="{2307758F-7766-4408-8CA1-C6FD34F76FA7}" dt="2022-12-04T13:58:31.797" v="2162" actId="47"/>
        <pc:sldMkLst>
          <pc:docMk/>
          <pc:sldMk cId="1868244200" sldId="302"/>
        </pc:sldMkLst>
        <pc:spChg chg="del">
          <ac:chgData name="尾嵜 成真" userId="dd95f81a979e9056" providerId="LiveId" clId="{2307758F-7766-4408-8CA1-C6FD34F76FA7}" dt="2022-12-04T12:42:31.812" v="854" actId="21"/>
          <ac:spMkLst>
            <pc:docMk/>
            <pc:sldMk cId="1868244200" sldId="302"/>
            <ac:spMk id="9" creationId="{D2BE1B33-034E-0756-47A2-5057F1C3DE95}"/>
          </ac:spMkLst>
        </pc:spChg>
      </pc:sldChg>
      <pc:sldChg chg="addSp delSp modSp add mod">
        <pc:chgData name="尾嵜 成真" userId="dd95f81a979e9056" providerId="LiveId" clId="{2307758F-7766-4408-8CA1-C6FD34F76FA7}" dt="2022-12-04T12:43:40.068" v="896" actId="1076"/>
        <pc:sldMkLst>
          <pc:docMk/>
          <pc:sldMk cId="635659180" sldId="303"/>
        </pc:sldMkLst>
        <pc:spChg chg="mod">
          <ac:chgData name="尾嵜 成真" userId="dd95f81a979e9056" providerId="LiveId" clId="{2307758F-7766-4408-8CA1-C6FD34F76FA7}" dt="2022-12-04T12:43:25.898" v="895" actId="2711"/>
          <ac:spMkLst>
            <pc:docMk/>
            <pc:sldMk cId="635659180" sldId="303"/>
            <ac:spMk id="4" creationId="{F4F57D5B-5258-C942-9420-57293D3774D4}"/>
          </ac:spMkLst>
        </pc:spChg>
        <pc:spChg chg="mod">
          <ac:chgData name="尾嵜 成真" userId="dd95f81a979e9056" providerId="LiveId" clId="{2307758F-7766-4408-8CA1-C6FD34F76FA7}" dt="2022-12-04T12:23:08.227" v="551" actId="20577"/>
          <ac:spMkLst>
            <pc:docMk/>
            <pc:sldMk cId="635659180" sldId="303"/>
            <ac:spMk id="6" creationId="{328E8C32-9164-2876-C63D-59A5D487A4F5}"/>
          </ac:spMkLst>
        </pc:spChg>
        <pc:spChg chg="del">
          <ac:chgData name="尾嵜 成真" userId="dd95f81a979e9056" providerId="LiveId" clId="{2307758F-7766-4408-8CA1-C6FD34F76FA7}" dt="2022-12-04T12:17:10.229" v="430" actId="478"/>
          <ac:spMkLst>
            <pc:docMk/>
            <pc:sldMk cId="635659180" sldId="303"/>
            <ac:spMk id="7" creationId="{89EF2D32-2D44-CD70-168E-754E1A367DED}"/>
          </ac:spMkLst>
        </pc:spChg>
        <pc:spChg chg="add mod">
          <ac:chgData name="尾嵜 成真" userId="dd95f81a979e9056" providerId="LiveId" clId="{2307758F-7766-4408-8CA1-C6FD34F76FA7}" dt="2022-12-04T12:43:40.068" v="896" actId="1076"/>
          <ac:spMkLst>
            <pc:docMk/>
            <pc:sldMk cId="635659180" sldId="303"/>
            <ac:spMk id="12" creationId="{48647C24-DC99-E233-04E9-E91B3D76D114}"/>
          </ac:spMkLst>
        </pc:spChg>
        <pc:spChg chg="del">
          <ac:chgData name="尾嵜 成真" userId="dd95f81a979e9056" providerId="LiveId" clId="{2307758F-7766-4408-8CA1-C6FD34F76FA7}" dt="2022-12-04T12:17:10.229" v="430" actId="478"/>
          <ac:spMkLst>
            <pc:docMk/>
            <pc:sldMk cId="635659180" sldId="303"/>
            <ac:spMk id="22" creationId="{FFB3984A-AD44-A5E6-148B-00BFA204D4BB}"/>
          </ac:spMkLst>
        </pc:spChg>
        <pc:spChg chg="del">
          <ac:chgData name="尾嵜 成真" userId="dd95f81a979e9056" providerId="LiveId" clId="{2307758F-7766-4408-8CA1-C6FD34F76FA7}" dt="2022-12-04T12:17:10.229" v="430" actId="478"/>
          <ac:spMkLst>
            <pc:docMk/>
            <pc:sldMk cId="635659180" sldId="303"/>
            <ac:spMk id="23" creationId="{0246D93B-81DE-C25F-4A24-D847E0895C03}"/>
          </ac:spMkLst>
        </pc:spChg>
        <pc:spChg chg="del">
          <ac:chgData name="尾嵜 成真" userId="dd95f81a979e9056" providerId="LiveId" clId="{2307758F-7766-4408-8CA1-C6FD34F76FA7}" dt="2022-12-04T12:17:10.229" v="430" actId="478"/>
          <ac:spMkLst>
            <pc:docMk/>
            <pc:sldMk cId="635659180" sldId="303"/>
            <ac:spMk id="25" creationId="{0E5C3A09-DCF3-95F1-9D44-EA6CD4CB985E}"/>
          </ac:spMkLst>
        </pc:spChg>
        <pc:spChg chg="del">
          <ac:chgData name="尾嵜 成真" userId="dd95f81a979e9056" providerId="LiveId" clId="{2307758F-7766-4408-8CA1-C6FD34F76FA7}" dt="2022-12-04T12:17:10.229" v="430" actId="478"/>
          <ac:spMkLst>
            <pc:docMk/>
            <pc:sldMk cId="635659180" sldId="303"/>
            <ac:spMk id="26" creationId="{27263FD5-630F-1855-9F82-7C6A868E1B83}"/>
          </ac:spMkLst>
        </pc:spChg>
        <pc:spChg chg="del">
          <ac:chgData name="尾嵜 成真" userId="dd95f81a979e9056" providerId="LiveId" clId="{2307758F-7766-4408-8CA1-C6FD34F76FA7}" dt="2022-12-04T12:17:10.229" v="430" actId="478"/>
          <ac:spMkLst>
            <pc:docMk/>
            <pc:sldMk cId="635659180" sldId="303"/>
            <ac:spMk id="27" creationId="{E8C61BF0-5B81-3CD5-9405-B95C05EE8FD8}"/>
          </ac:spMkLst>
        </pc:spChg>
        <pc:spChg chg="del">
          <ac:chgData name="尾嵜 成真" userId="dd95f81a979e9056" providerId="LiveId" clId="{2307758F-7766-4408-8CA1-C6FD34F76FA7}" dt="2022-12-04T12:17:10.229" v="430" actId="478"/>
          <ac:spMkLst>
            <pc:docMk/>
            <pc:sldMk cId="635659180" sldId="303"/>
            <ac:spMk id="28" creationId="{D925ABCA-7606-D277-7BA8-4591A0A139AE}"/>
          </ac:spMkLst>
        </pc:spChg>
        <pc:spChg chg="del">
          <ac:chgData name="尾嵜 成真" userId="dd95f81a979e9056" providerId="LiveId" clId="{2307758F-7766-4408-8CA1-C6FD34F76FA7}" dt="2022-12-04T12:17:10.229" v="430" actId="478"/>
          <ac:spMkLst>
            <pc:docMk/>
            <pc:sldMk cId="635659180" sldId="303"/>
            <ac:spMk id="29" creationId="{BABC45B4-C983-91A6-A475-7F8C6C6A2FC4}"/>
          </ac:spMkLst>
        </pc:spChg>
        <pc:spChg chg="del">
          <ac:chgData name="尾嵜 成真" userId="dd95f81a979e9056" providerId="LiveId" clId="{2307758F-7766-4408-8CA1-C6FD34F76FA7}" dt="2022-12-04T12:17:10.229" v="430" actId="478"/>
          <ac:spMkLst>
            <pc:docMk/>
            <pc:sldMk cId="635659180" sldId="303"/>
            <ac:spMk id="30" creationId="{FC62654A-CDA6-0DCA-F2C5-AD875EA6635D}"/>
          </ac:spMkLst>
        </pc:spChg>
        <pc:graphicFrameChg chg="add del mod">
          <ac:chgData name="尾嵜 成真" userId="dd95f81a979e9056" providerId="LiveId" clId="{2307758F-7766-4408-8CA1-C6FD34F76FA7}" dt="2022-12-04T12:28:07.411" v="620" actId="478"/>
          <ac:graphicFrameMkLst>
            <pc:docMk/>
            <pc:sldMk cId="635659180" sldId="303"/>
            <ac:graphicFrameMk id="2" creationId="{031D1970-0E68-CC1A-5648-820EC8011A29}"/>
          </ac:graphicFrameMkLst>
        </pc:graphicFrameChg>
        <pc:graphicFrameChg chg="add del">
          <ac:chgData name="尾嵜 成真" userId="dd95f81a979e9056" providerId="LiveId" clId="{2307758F-7766-4408-8CA1-C6FD34F76FA7}" dt="2022-12-04T12:28:04.357" v="619" actId="478"/>
          <ac:graphicFrameMkLst>
            <pc:docMk/>
            <pc:sldMk cId="635659180" sldId="303"/>
            <ac:graphicFrameMk id="3" creationId="{FD66818D-3BEE-7709-3FB6-EE8707103469}"/>
          </ac:graphicFrameMkLst>
        </pc:graphicFrameChg>
        <pc:graphicFrameChg chg="add del mod">
          <ac:chgData name="尾嵜 成真" userId="dd95f81a979e9056" providerId="LiveId" clId="{2307758F-7766-4408-8CA1-C6FD34F76FA7}" dt="2022-12-04T12:28:47.350" v="624" actId="478"/>
          <ac:graphicFrameMkLst>
            <pc:docMk/>
            <pc:sldMk cId="635659180" sldId="303"/>
            <ac:graphicFrameMk id="8" creationId="{AE832649-7EA1-CBB7-A797-8AFFE496E332}"/>
          </ac:graphicFrameMkLst>
        </pc:graphicFrameChg>
        <pc:graphicFrameChg chg="add mod modGraphic">
          <ac:chgData name="尾嵜 成真" userId="dd95f81a979e9056" providerId="LiveId" clId="{2307758F-7766-4408-8CA1-C6FD34F76FA7}" dt="2022-12-04T12:43:40.068" v="896" actId="1076"/>
          <ac:graphicFrameMkLst>
            <pc:docMk/>
            <pc:sldMk cId="635659180" sldId="303"/>
            <ac:graphicFrameMk id="9" creationId="{CBE7F9C5-5270-0CDF-F36F-8A84C25482EC}"/>
          </ac:graphicFrameMkLst>
        </pc:graphicFrameChg>
        <pc:graphicFrameChg chg="add mod modGraphic">
          <ac:chgData name="尾嵜 成真" userId="dd95f81a979e9056" providerId="LiveId" clId="{2307758F-7766-4408-8CA1-C6FD34F76FA7}" dt="2022-12-04T12:43:40.068" v="896" actId="1076"/>
          <ac:graphicFrameMkLst>
            <pc:docMk/>
            <pc:sldMk cId="635659180" sldId="303"/>
            <ac:graphicFrameMk id="10" creationId="{AB016406-8D2B-D456-ED08-835F4B3307D2}"/>
          </ac:graphicFrameMkLst>
        </pc:graphicFrameChg>
        <pc:graphicFrameChg chg="add mod modGraphic">
          <ac:chgData name="尾嵜 成真" userId="dd95f81a979e9056" providerId="LiveId" clId="{2307758F-7766-4408-8CA1-C6FD34F76FA7}" dt="2022-12-04T12:43:40.068" v="896" actId="1076"/>
          <ac:graphicFrameMkLst>
            <pc:docMk/>
            <pc:sldMk cId="635659180" sldId="303"/>
            <ac:graphicFrameMk id="11" creationId="{CF882172-7E46-F1B7-BBEF-7FAAE259C349}"/>
          </ac:graphicFrameMkLst>
        </pc:graphicFrameChg>
        <pc:picChg chg="del">
          <ac:chgData name="尾嵜 成真" userId="dd95f81a979e9056" providerId="LiveId" clId="{2307758F-7766-4408-8CA1-C6FD34F76FA7}" dt="2022-12-04T12:17:10.229" v="430" actId="478"/>
          <ac:picMkLst>
            <pc:docMk/>
            <pc:sldMk cId="635659180" sldId="303"/>
            <ac:picMk id="19" creationId="{6C285A18-F049-562E-6BC3-3EE8834A5C96}"/>
          </ac:picMkLst>
        </pc:picChg>
        <pc:picChg chg="del">
          <ac:chgData name="尾嵜 成真" userId="dd95f81a979e9056" providerId="LiveId" clId="{2307758F-7766-4408-8CA1-C6FD34F76FA7}" dt="2022-12-04T12:17:10.229" v="430" actId="478"/>
          <ac:picMkLst>
            <pc:docMk/>
            <pc:sldMk cId="635659180" sldId="303"/>
            <ac:picMk id="20" creationId="{AF58BAF4-F7F1-47D0-A5BF-43CE4D08764E}"/>
          </ac:picMkLst>
        </pc:picChg>
        <pc:picChg chg="del">
          <ac:chgData name="尾嵜 成真" userId="dd95f81a979e9056" providerId="LiveId" clId="{2307758F-7766-4408-8CA1-C6FD34F76FA7}" dt="2022-12-04T12:17:10.229" v="430" actId="478"/>
          <ac:picMkLst>
            <pc:docMk/>
            <pc:sldMk cId="635659180" sldId="303"/>
            <ac:picMk id="21" creationId="{9A36020F-43C6-CCEB-4140-22A54EA016AF}"/>
          </ac:picMkLst>
        </pc:picChg>
        <pc:picChg chg="del">
          <ac:chgData name="尾嵜 成真" userId="dd95f81a979e9056" providerId="LiveId" clId="{2307758F-7766-4408-8CA1-C6FD34F76FA7}" dt="2022-12-04T12:17:10.229" v="430" actId="478"/>
          <ac:picMkLst>
            <pc:docMk/>
            <pc:sldMk cId="635659180" sldId="303"/>
            <ac:picMk id="24" creationId="{C722F200-70DA-55C4-243A-F80262DB95DF}"/>
          </ac:picMkLst>
        </pc:picChg>
      </pc:sldChg>
      <pc:sldChg chg="addSp delSp modSp add mod">
        <pc:chgData name="尾嵜 成真" userId="dd95f81a979e9056" providerId="LiveId" clId="{2307758F-7766-4408-8CA1-C6FD34F76FA7}" dt="2022-12-04T13:40:26.461" v="1677" actId="14100"/>
        <pc:sldMkLst>
          <pc:docMk/>
          <pc:sldMk cId="2931580737" sldId="304"/>
        </pc:sldMkLst>
        <pc:spChg chg="add mod">
          <ac:chgData name="尾嵜 成真" userId="dd95f81a979e9056" providerId="LiveId" clId="{2307758F-7766-4408-8CA1-C6FD34F76FA7}" dt="2022-12-04T13:40:26.461" v="1677" actId="14100"/>
          <ac:spMkLst>
            <pc:docMk/>
            <pc:sldMk cId="2931580737" sldId="304"/>
            <ac:spMk id="2" creationId="{416591C0-CE56-FFAE-F3CA-CD3B85B6FC39}"/>
          </ac:spMkLst>
        </pc:spChg>
        <pc:spChg chg="mod">
          <ac:chgData name="尾嵜 成真" userId="dd95f81a979e9056" providerId="LiveId" clId="{2307758F-7766-4408-8CA1-C6FD34F76FA7}" dt="2022-12-04T13:40:18.494" v="1676" actId="20577"/>
          <ac:spMkLst>
            <pc:docMk/>
            <pc:sldMk cId="2931580737" sldId="304"/>
            <ac:spMk id="4" creationId="{F4F57D5B-5258-C942-9420-57293D3774D4}"/>
          </ac:spMkLst>
        </pc:spChg>
        <pc:spChg chg="del mod">
          <ac:chgData name="尾嵜 成真" userId="dd95f81a979e9056" providerId="LiveId" clId="{2307758F-7766-4408-8CA1-C6FD34F76FA7}" dt="2022-12-04T13:26:47.090" v="1345" actId="478"/>
          <ac:spMkLst>
            <pc:docMk/>
            <pc:sldMk cId="2931580737" sldId="304"/>
            <ac:spMk id="5" creationId="{165FC0E4-C01D-7BA8-BF87-4D03D1E0D594}"/>
          </ac:spMkLst>
        </pc:spChg>
        <pc:spChg chg="mod">
          <ac:chgData name="尾嵜 成真" userId="dd95f81a979e9056" providerId="LiveId" clId="{2307758F-7766-4408-8CA1-C6FD34F76FA7}" dt="2022-12-04T13:10:01.088" v="1098" actId="20577"/>
          <ac:spMkLst>
            <pc:docMk/>
            <pc:sldMk cId="2931580737" sldId="304"/>
            <ac:spMk id="6" creationId="{328E8C32-9164-2876-C63D-59A5D487A4F5}"/>
          </ac:spMkLst>
        </pc:spChg>
        <pc:spChg chg="del">
          <ac:chgData name="尾嵜 成真" userId="dd95f81a979e9056" providerId="LiveId" clId="{2307758F-7766-4408-8CA1-C6FD34F76FA7}" dt="2022-12-04T12:53:34.536" v="913" actId="478"/>
          <ac:spMkLst>
            <pc:docMk/>
            <pc:sldMk cId="2931580737" sldId="304"/>
            <ac:spMk id="7" creationId="{89EF2D32-2D44-CD70-168E-754E1A367DED}"/>
          </ac:spMkLst>
        </pc:spChg>
        <pc:spChg chg="add del mod">
          <ac:chgData name="尾嵜 成真" userId="dd95f81a979e9056" providerId="LiveId" clId="{2307758F-7766-4408-8CA1-C6FD34F76FA7}" dt="2022-12-04T13:26:49.714" v="1346" actId="478"/>
          <ac:spMkLst>
            <pc:docMk/>
            <pc:sldMk cId="2931580737" sldId="304"/>
            <ac:spMk id="8" creationId="{96B2793C-FCF7-4E6E-E667-24F01DB99F45}"/>
          </ac:spMkLst>
        </pc:spChg>
        <pc:spChg chg="add mod">
          <ac:chgData name="尾嵜 成真" userId="dd95f81a979e9056" providerId="LiveId" clId="{2307758F-7766-4408-8CA1-C6FD34F76FA7}" dt="2022-12-04T13:26:51.698" v="1347"/>
          <ac:spMkLst>
            <pc:docMk/>
            <pc:sldMk cId="2931580737" sldId="304"/>
            <ac:spMk id="9" creationId="{EF4D8C26-273D-4D8A-E9C0-46B93202C8A8}"/>
          </ac:spMkLst>
        </pc:spChg>
        <pc:spChg chg="del">
          <ac:chgData name="尾嵜 成真" userId="dd95f81a979e9056" providerId="LiveId" clId="{2307758F-7766-4408-8CA1-C6FD34F76FA7}" dt="2022-12-04T12:53:34.536" v="913" actId="478"/>
          <ac:spMkLst>
            <pc:docMk/>
            <pc:sldMk cId="2931580737" sldId="304"/>
            <ac:spMk id="22" creationId="{FFB3984A-AD44-A5E6-148B-00BFA204D4BB}"/>
          </ac:spMkLst>
        </pc:spChg>
        <pc:spChg chg="del">
          <ac:chgData name="尾嵜 成真" userId="dd95f81a979e9056" providerId="LiveId" clId="{2307758F-7766-4408-8CA1-C6FD34F76FA7}" dt="2022-12-04T12:53:34.536" v="913" actId="478"/>
          <ac:spMkLst>
            <pc:docMk/>
            <pc:sldMk cId="2931580737" sldId="304"/>
            <ac:spMk id="23" creationId="{0246D93B-81DE-C25F-4A24-D847E0895C03}"/>
          </ac:spMkLst>
        </pc:spChg>
        <pc:spChg chg="del">
          <ac:chgData name="尾嵜 成真" userId="dd95f81a979e9056" providerId="LiveId" clId="{2307758F-7766-4408-8CA1-C6FD34F76FA7}" dt="2022-12-04T12:53:34.536" v="913" actId="478"/>
          <ac:spMkLst>
            <pc:docMk/>
            <pc:sldMk cId="2931580737" sldId="304"/>
            <ac:spMk id="25" creationId="{0E5C3A09-DCF3-95F1-9D44-EA6CD4CB985E}"/>
          </ac:spMkLst>
        </pc:spChg>
        <pc:spChg chg="del">
          <ac:chgData name="尾嵜 成真" userId="dd95f81a979e9056" providerId="LiveId" clId="{2307758F-7766-4408-8CA1-C6FD34F76FA7}" dt="2022-12-04T12:53:34.536" v="913" actId="478"/>
          <ac:spMkLst>
            <pc:docMk/>
            <pc:sldMk cId="2931580737" sldId="304"/>
            <ac:spMk id="26" creationId="{27263FD5-630F-1855-9F82-7C6A868E1B83}"/>
          </ac:spMkLst>
        </pc:spChg>
        <pc:spChg chg="del">
          <ac:chgData name="尾嵜 成真" userId="dd95f81a979e9056" providerId="LiveId" clId="{2307758F-7766-4408-8CA1-C6FD34F76FA7}" dt="2022-12-04T12:53:34.536" v="913" actId="478"/>
          <ac:spMkLst>
            <pc:docMk/>
            <pc:sldMk cId="2931580737" sldId="304"/>
            <ac:spMk id="27" creationId="{E8C61BF0-5B81-3CD5-9405-B95C05EE8FD8}"/>
          </ac:spMkLst>
        </pc:spChg>
        <pc:spChg chg="del">
          <ac:chgData name="尾嵜 成真" userId="dd95f81a979e9056" providerId="LiveId" clId="{2307758F-7766-4408-8CA1-C6FD34F76FA7}" dt="2022-12-04T12:53:34.536" v="913" actId="478"/>
          <ac:spMkLst>
            <pc:docMk/>
            <pc:sldMk cId="2931580737" sldId="304"/>
            <ac:spMk id="28" creationId="{D925ABCA-7606-D277-7BA8-4591A0A139AE}"/>
          </ac:spMkLst>
        </pc:spChg>
        <pc:spChg chg="del">
          <ac:chgData name="尾嵜 成真" userId="dd95f81a979e9056" providerId="LiveId" clId="{2307758F-7766-4408-8CA1-C6FD34F76FA7}" dt="2022-12-04T12:53:34.536" v="913" actId="478"/>
          <ac:spMkLst>
            <pc:docMk/>
            <pc:sldMk cId="2931580737" sldId="304"/>
            <ac:spMk id="29" creationId="{BABC45B4-C983-91A6-A475-7F8C6C6A2FC4}"/>
          </ac:spMkLst>
        </pc:spChg>
        <pc:spChg chg="del">
          <ac:chgData name="尾嵜 成真" userId="dd95f81a979e9056" providerId="LiveId" clId="{2307758F-7766-4408-8CA1-C6FD34F76FA7}" dt="2022-12-04T12:53:34.536" v="913" actId="478"/>
          <ac:spMkLst>
            <pc:docMk/>
            <pc:sldMk cId="2931580737" sldId="304"/>
            <ac:spMk id="30" creationId="{FC62654A-CDA6-0DCA-F2C5-AD875EA6635D}"/>
          </ac:spMkLst>
        </pc:spChg>
        <pc:picChg chg="del">
          <ac:chgData name="尾嵜 成真" userId="dd95f81a979e9056" providerId="LiveId" clId="{2307758F-7766-4408-8CA1-C6FD34F76FA7}" dt="2022-12-04T12:53:34.536" v="913" actId="478"/>
          <ac:picMkLst>
            <pc:docMk/>
            <pc:sldMk cId="2931580737" sldId="304"/>
            <ac:picMk id="19" creationId="{6C285A18-F049-562E-6BC3-3EE8834A5C96}"/>
          </ac:picMkLst>
        </pc:picChg>
        <pc:picChg chg="del">
          <ac:chgData name="尾嵜 成真" userId="dd95f81a979e9056" providerId="LiveId" clId="{2307758F-7766-4408-8CA1-C6FD34F76FA7}" dt="2022-12-04T12:53:34.536" v="913" actId="478"/>
          <ac:picMkLst>
            <pc:docMk/>
            <pc:sldMk cId="2931580737" sldId="304"/>
            <ac:picMk id="20" creationId="{AF58BAF4-F7F1-47D0-A5BF-43CE4D08764E}"/>
          </ac:picMkLst>
        </pc:picChg>
        <pc:picChg chg="del">
          <ac:chgData name="尾嵜 成真" userId="dd95f81a979e9056" providerId="LiveId" clId="{2307758F-7766-4408-8CA1-C6FD34F76FA7}" dt="2022-12-04T12:53:34.536" v="913" actId="478"/>
          <ac:picMkLst>
            <pc:docMk/>
            <pc:sldMk cId="2931580737" sldId="304"/>
            <ac:picMk id="21" creationId="{9A36020F-43C6-CCEB-4140-22A54EA016AF}"/>
          </ac:picMkLst>
        </pc:picChg>
        <pc:picChg chg="del">
          <ac:chgData name="尾嵜 成真" userId="dd95f81a979e9056" providerId="LiveId" clId="{2307758F-7766-4408-8CA1-C6FD34F76FA7}" dt="2022-12-04T12:53:34.536" v="913" actId="478"/>
          <ac:picMkLst>
            <pc:docMk/>
            <pc:sldMk cId="2931580737" sldId="304"/>
            <ac:picMk id="24" creationId="{C722F200-70DA-55C4-243A-F80262DB95DF}"/>
          </ac:picMkLst>
        </pc:picChg>
      </pc:sldChg>
      <pc:sldChg chg="addSp delSp modSp add mod">
        <pc:chgData name="尾嵜 成真" userId="dd95f81a979e9056" providerId="LiveId" clId="{2307758F-7766-4408-8CA1-C6FD34F76FA7}" dt="2022-12-04T13:59:40.133" v="2176" actId="1076"/>
        <pc:sldMkLst>
          <pc:docMk/>
          <pc:sldMk cId="900875907" sldId="305"/>
        </pc:sldMkLst>
        <pc:spChg chg="add del mod">
          <ac:chgData name="尾嵜 成真" userId="dd95f81a979e9056" providerId="LiveId" clId="{2307758F-7766-4408-8CA1-C6FD34F76FA7}" dt="2022-12-04T13:12:46.523" v="1113"/>
          <ac:spMkLst>
            <pc:docMk/>
            <pc:sldMk cId="900875907" sldId="305"/>
            <ac:spMk id="2" creationId="{71B381C4-819D-57B3-84C9-010E7629C2D2}"/>
          </ac:spMkLst>
        </pc:spChg>
        <pc:spChg chg="mod">
          <ac:chgData name="尾嵜 成真" userId="dd95f81a979e9056" providerId="LiveId" clId="{2307758F-7766-4408-8CA1-C6FD34F76FA7}" dt="2022-12-04T13:57:44.220" v="2158" actId="1076"/>
          <ac:spMkLst>
            <pc:docMk/>
            <pc:sldMk cId="900875907" sldId="305"/>
            <ac:spMk id="4" creationId="{F4F57D5B-5258-C942-9420-57293D3774D4}"/>
          </ac:spMkLst>
        </pc:spChg>
        <pc:spChg chg="mod">
          <ac:chgData name="尾嵜 成真" userId="dd95f81a979e9056" providerId="LiveId" clId="{2307758F-7766-4408-8CA1-C6FD34F76FA7}" dt="2022-12-04T13:10:25.907" v="1102"/>
          <ac:spMkLst>
            <pc:docMk/>
            <pc:sldMk cId="900875907" sldId="305"/>
            <ac:spMk id="6" creationId="{328E8C32-9164-2876-C63D-59A5D487A4F5}"/>
          </ac:spMkLst>
        </pc:spChg>
        <pc:spChg chg="del">
          <ac:chgData name="尾嵜 成真" userId="dd95f81a979e9056" providerId="LiveId" clId="{2307758F-7766-4408-8CA1-C6FD34F76FA7}" dt="2022-12-04T13:09:25.506" v="1069" actId="478"/>
          <ac:spMkLst>
            <pc:docMk/>
            <pc:sldMk cId="900875907" sldId="305"/>
            <ac:spMk id="7" creationId="{89EF2D32-2D44-CD70-168E-754E1A367DED}"/>
          </ac:spMkLst>
        </pc:spChg>
        <pc:spChg chg="add mod">
          <ac:chgData name="尾嵜 成真" userId="dd95f81a979e9056" providerId="LiveId" clId="{2307758F-7766-4408-8CA1-C6FD34F76FA7}" dt="2022-12-04T13:57:58.309" v="2159" actId="1076"/>
          <ac:spMkLst>
            <pc:docMk/>
            <pc:sldMk cId="900875907" sldId="305"/>
            <ac:spMk id="13" creationId="{C36B6D00-2285-5DB3-23B2-C6D4BA0E3428}"/>
          </ac:spMkLst>
        </pc:spChg>
        <pc:spChg chg="add mod">
          <ac:chgData name="尾嵜 成真" userId="dd95f81a979e9056" providerId="LiveId" clId="{2307758F-7766-4408-8CA1-C6FD34F76FA7}" dt="2022-12-04T13:57:58.309" v="2159" actId="1076"/>
          <ac:spMkLst>
            <pc:docMk/>
            <pc:sldMk cId="900875907" sldId="305"/>
            <ac:spMk id="14" creationId="{59B15E80-7DB5-3266-76E1-4FB536F7E97B}"/>
          </ac:spMkLst>
        </pc:spChg>
        <pc:spChg chg="add mod">
          <ac:chgData name="尾嵜 成真" userId="dd95f81a979e9056" providerId="LiveId" clId="{2307758F-7766-4408-8CA1-C6FD34F76FA7}" dt="2022-12-04T13:57:58.309" v="2159" actId="1076"/>
          <ac:spMkLst>
            <pc:docMk/>
            <pc:sldMk cId="900875907" sldId="305"/>
            <ac:spMk id="15" creationId="{9AA0CB3A-6485-1B6C-E811-D9DC090DDAB8}"/>
          </ac:spMkLst>
        </pc:spChg>
        <pc:spChg chg="add mod">
          <ac:chgData name="尾嵜 成真" userId="dd95f81a979e9056" providerId="LiveId" clId="{2307758F-7766-4408-8CA1-C6FD34F76FA7}" dt="2022-12-04T13:57:58.309" v="2159" actId="1076"/>
          <ac:spMkLst>
            <pc:docMk/>
            <pc:sldMk cId="900875907" sldId="305"/>
            <ac:spMk id="16" creationId="{8BB5AF65-D7F9-5133-A1D7-9D82B10BC1D3}"/>
          </ac:spMkLst>
        </pc:spChg>
        <pc:spChg chg="add mod">
          <ac:chgData name="尾嵜 成真" userId="dd95f81a979e9056" providerId="LiveId" clId="{2307758F-7766-4408-8CA1-C6FD34F76FA7}" dt="2022-12-04T13:57:58.309" v="2159" actId="1076"/>
          <ac:spMkLst>
            <pc:docMk/>
            <pc:sldMk cId="900875907" sldId="305"/>
            <ac:spMk id="17" creationId="{45A0643E-F204-5AD8-9D7C-7167B53599AA}"/>
          </ac:spMkLst>
        </pc:spChg>
        <pc:spChg chg="del">
          <ac:chgData name="尾嵜 成真" userId="dd95f81a979e9056" providerId="LiveId" clId="{2307758F-7766-4408-8CA1-C6FD34F76FA7}" dt="2022-12-04T13:09:25.506" v="1069" actId="478"/>
          <ac:spMkLst>
            <pc:docMk/>
            <pc:sldMk cId="900875907" sldId="305"/>
            <ac:spMk id="22" creationId="{FFB3984A-AD44-A5E6-148B-00BFA204D4BB}"/>
          </ac:spMkLst>
        </pc:spChg>
        <pc:spChg chg="del">
          <ac:chgData name="尾嵜 成真" userId="dd95f81a979e9056" providerId="LiveId" clId="{2307758F-7766-4408-8CA1-C6FD34F76FA7}" dt="2022-12-04T13:09:25.506" v="1069" actId="478"/>
          <ac:spMkLst>
            <pc:docMk/>
            <pc:sldMk cId="900875907" sldId="305"/>
            <ac:spMk id="23" creationId="{0246D93B-81DE-C25F-4A24-D847E0895C03}"/>
          </ac:spMkLst>
        </pc:spChg>
        <pc:spChg chg="del">
          <ac:chgData name="尾嵜 成真" userId="dd95f81a979e9056" providerId="LiveId" clId="{2307758F-7766-4408-8CA1-C6FD34F76FA7}" dt="2022-12-04T13:09:25.506" v="1069" actId="478"/>
          <ac:spMkLst>
            <pc:docMk/>
            <pc:sldMk cId="900875907" sldId="305"/>
            <ac:spMk id="25" creationId="{0E5C3A09-DCF3-95F1-9D44-EA6CD4CB985E}"/>
          </ac:spMkLst>
        </pc:spChg>
        <pc:spChg chg="del">
          <ac:chgData name="尾嵜 成真" userId="dd95f81a979e9056" providerId="LiveId" clId="{2307758F-7766-4408-8CA1-C6FD34F76FA7}" dt="2022-12-04T13:09:25.506" v="1069" actId="478"/>
          <ac:spMkLst>
            <pc:docMk/>
            <pc:sldMk cId="900875907" sldId="305"/>
            <ac:spMk id="26" creationId="{27263FD5-630F-1855-9F82-7C6A868E1B83}"/>
          </ac:spMkLst>
        </pc:spChg>
        <pc:spChg chg="del">
          <ac:chgData name="尾嵜 成真" userId="dd95f81a979e9056" providerId="LiveId" clId="{2307758F-7766-4408-8CA1-C6FD34F76FA7}" dt="2022-12-04T13:09:25.506" v="1069" actId="478"/>
          <ac:spMkLst>
            <pc:docMk/>
            <pc:sldMk cId="900875907" sldId="305"/>
            <ac:spMk id="27" creationId="{E8C61BF0-5B81-3CD5-9405-B95C05EE8FD8}"/>
          </ac:spMkLst>
        </pc:spChg>
        <pc:spChg chg="del">
          <ac:chgData name="尾嵜 成真" userId="dd95f81a979e9056" providerId="LiveId" clId="{2307758F-7766-4408-8CA1-C6FD34F76FA7}" dt="2022-12-04T13:09:25.506" v="1069" actId="478"/>
          <ac:spMkLst>
            <pc:docMk/>
            <pc:sldMk cId="900875907" sldId="305"/>
            <ac:spMk id="28" creationId="{D925ABCA-7606-D277-7BA8-4591A0A139AE}"/>
          </ac:spMkLst>
        </pc:spChg>
        <pc:spChg chg="del">
          <ac:chgData name="尾嵜 成真" userId="dd95f81a979e9056" providerId="LiveId" clId="{2307758F-7766-4408-8CA1-C6FD34F76FA7}" dt="2022-12-04T13:09:25.506" v="1069" actId="478"/>
          <ac:spMkLst>
            <pc:docMk/>
            <pc:sldMk cId="900875907" sldId="305"/>
            <ac:spMk id="29" creationId="{BABC45B4-C983-91A6-A475-7F8C6C6A2FC4}"/>
          </ac:spMkLst>
        </pc:spChg>
        <pc:spChg chg="del">
          <ac:chgData name="尾嵜 成真" userId="dd95f81a979e9056" providerId="LiveId" clId="{2307758F-7766-4408-8CA1-C6FD34F76FA7}" dt="2022-12-04T13:09:25.506" v="1069" actId="478"/>
          <ac:spMkLst>
            <pc:docMk/>
            <pc:sldMk cId="900875907" sldId="305"/>
            <ac:spMk id="30" creationId="{FC62654A-CDA6-0DCA-F2C5-AD875EA6635D}"/>
          </ac:spMkLst>
        </pc:spChg>
        <pc:spChg chg="add mod">
          <ac:chgData name="尾嵜 成真" userId="dd95f81a979e9056" providerId="LiveId" clId="{2307758F-7766-4408-8CA1-C6FD34F76FA7}" dt="2022-12-04T13:58:04.834" v="2160" actId="1076"/>
          <ac:spMkLst>
            <pc:docMk/>
            <pc:sldMk cId="900875907" sldId="305"/>
            <ac:spMk id="33" creationId="{F28396F8-F27A-FDC6-23E4-631742D3E74B}"/>
          </ac:spMkLst>
        </pc:spChg>
        <pc:spChg chg="add mod">
          <ac:chgData name="尾嵜 成真" userId="dd95f81a979e9056" providerId="LiveId" clId="{2307758F-7766-4408-8CA1-C6FD34F76FA7}" dt="2022-12-04T13:58:04.834" v="2160" actId="1076"/>
          <ac:spMkLst>
            <pc:docMk/>
            <pc:sldMk cId="900875907" sldId="305"/>
            <ac:spMk id="34" creationId="{E20932FA-CBBB-A515-BE31-7F6986B869E2}"/>
          </ac:spMkLst>
        </pc:spChg>
        <pc:spChg chg="add mod">
          <ac:chgData name="尾嵜 成真" userId="dd95f81a979e9056" providerId="LiveId" clId="{2307758F-7766-4408-8CA1-C6FD34F76FA7}" dt="2022-12-04T13:58:04.834" v="2160" actId="1076"/>
          <ac:spMkLst>
            <pc:docMk/>
            <pc:sldMk cId="900875907" sldId="305"/>
            <ac:spMk id="35" creationId="{7C8ECA80-E3EF-93E6-9CD2-D33B664CED7D}"/>
          </ac:spMkLst>
        </pc:spChg>
        <pc:spChg chg="add mod">
          <ac:chgData name="尾嵜 成真" userId="dd95f81a979e9056" providerId="LiveId" clId="{2307758F-7766-4408-8CA1-C6FD34F76FA7}" dt="2022-12-04T13:58:04.834" v="2160" actId="1076"/>
          <ac:spMkLst>
            <pc:docMk/>
            <pc:sldMk cId="900875907" sldId="305"/>
            <ac:spMk id="36" creationId="{A5EE9BE7-E9A2-F546-85AF-88D031B8BADC}"/>
          </ac:spMkLst>
        </pc:spChg>
        <pc:spChg chg="add mod">
          <ac:chgData name="尾嵜 成真" userId="dd95f81a979e9056" providerId="LiveId" clId="{2307758F-7766-4408-8CA1-C6FD34F76FA7}" dt="2022-12-04T13:58:04.834" v="2160" actId="1076"/>
          <ac:spMkLst>
            <pc:docMk/>
            <pc:sldMk cId="900875907" sldId="305"/>
            <ac:spMk id="37" creationId="{BB0232CF-870F-9AF2-0E12-A6C891F6307C}"/>
          </ac:spMkLst>
        </pc:spChg>
        <pc:spChg chg="add mod">
          <ac:chgData name="尾嵜 成真" userId="dd95f81a979e9056" providerId="LiveId" clId="{2307758F-7766-4408-8CA1-C6FD34F76FA7}" dt="2022-12-04T13:58:16.496" v="2161" actId="1076"/>
          <ac:spMkLst>
            <pc:docMk/>
            <pc:sldMk cId="900875907" sldId="305"/>
            <ac:spMk id="41" creationId="{5498CD66-32B1-22A2-0487-894AE23D16D5}"/>
          </ac:spMkLst>
        </pc:spChg>
        <pc:spChg chg="add mod">
          <ac:chgData name="尾嵜 成真" userId="dd95f81a979e9056" providerId="LiveId" clId="{2307758F-7766-4408-8CA1-C6FD34F76FA7}" dt="2022-12-04T13:58:16.496" v="2161" actId="1076"/>
          <ac:spMkLst>
            <pc:docMk/>
            <pc:sldMk cId="900875907" sldId="305"/>
            <ac:spMk id="42" creationId="{16CEAC34-9253-0D35-493E-A0270F80D858}"/>
          </ac:spMkLst>
        </pc:spChg>
        <pc:spChg chg="add del mod">
          <ac:chgData name="尾嵜 成真" userId="dd95f81a979e9056" providerId="LiveId" clId="{2307758F-7766-4408-8CA1-C6FD34F76FA7}" dt="2022-12-04T13:23:08.142" v="1319" actId="478"/>
          <ac:spMkLst>
            <pc:docMk/>
            <pc:sldMk cId="900875907" sldId="305"/>
            <ac:spMk id="43" creationId="{6CA17601-4C06-4DF8-5C46-A5800EF17D17}"/>
          </ac:spMkLst>
        </pc:spChg>
        <pc:spChg chg="add del mod">
          <ac:chgData name="尾嵜 成真" userId="dd95f81a979e9056" providerId="LiveId" clId="{2307758F-7766-4408-8CA1-C6FD34F76FA7}" dt="2022-12-04T13:23:23.936" v="1327" actId="478"/>
          <ac:spMkLst>
            <pc:docMk/>
            <pc:sldMk cId="900875907" sldId="305"/>
            <ac:spMk id="44" creationId="{572285D7-C68F-6351-B26D-1BA74073818F}"/>
          </ac:spMkLst>
        </pc:spChg>
        <pc:spChg chg="add mod">
          <ac:chgData name="尾嵜 成真" userId="dd95f81a979e9056" providerId="LiveId" clId="{2307758F-7766-4408-8CA1-C6FD34F76FA7}" dt="2022-12-04T13:58:16.496" v="2161" actId="1076"/>
          <ac:spMkLst>
            <pc:docMk/>
            <pc:sldMk cId="900875907" sldId="305"/>
            <ac:spMk id="45" creationId="{6D5886AE-894C-7AF2-5DE4-3E30726DA269}"/>
          </ac:spMkLst>
        </pc:spChg>
        <pc:spChg chg="add mod">
          <ac:chgData name="尾嵜 成真" userId="dd95f81a979e9056" providerId="LiveId" clId="{2307758F-7766-4408-8CA1-C6FD34F76FA7}" dt="2022-12-04T13:58:16.496" v="2161" actId="1076"/>
          <ac:spMkLst>
            <pc:docMk/>
            <pc:sldMk cId="900875907" sldId="305"/>
            <ac:spMk id="46" creationId="{92D5FB9D-C6C7-9688-55FC-1F0402D89C20}"/>
          </ac:spMkLst>
        </pc:spChg>
        <pc:spChg chg="add mod">
          <ac:chgData name="尾嵜 成真" userId="dd95f81a979e9056" providerId="LiveId" clId="{2307758F-7766-4408-8CA1-C6FD34F76FA7}" dt="2022-12-04T13:58:16.496" v="2161" actId="1076"/>
          <ac:spMkLst>
            <pc:docMk/>
            <pc:sldMk cId="900875907" sldId="305"/>
            <ac:spMk id="47" creationId="{2DE8A2E1-BA97-BBAC-1AA1-AB8B8FC7EE73}"/>
          </ac:spMkLst>
        </pc:spChg>
        <pc:spChg chg="add mod">
          <ac:chgData name="尾嵜 成真" userId="dd95f81a979e9056" providerId="LiveId" clId="{2307758F-7766-4408-8CA1-C6FD34F76FA7}" dt="2022-12-04T13:58:57.616" v="2168" actId="208"/>
          <ac:spMkLst>
            <pc:docMk/>
            <pc:sldMk cId="900875907" sldId="305"/>
            <ac:spMk id="48" creationId="{EB70D6F7-173E-5ABF-5252-0693B1A28D9B}"/>
          </ac:spMkLst>
        </pc:spChg>
        <pc:spChg chg="add mod">
          <ac:chgData name="尾嵜 成真" userId="dd95f81a979e9056" providerId="LiveId" clId="{2307758F-7766-4408-8CA1-C6FD34F76FA7}" dt="2022-12-04T13:59:19.484" v="2172" actId="1076"/>
          <ac:spMkLst>
            <pc:docMk/>
            <pc:sldMk cId="900875907" sldId="305"/>
            <ac:spMk id="49" creationId="{ECCFEA15-59FE-D157-1487-601AC7663121}"/>
          </ac:spMkLst>
        </pc:spChg>
        <pc:spChg chg="add mod">
          <ac:chgData name="尾嵜 成真" userId="dd95f81a979e9056" providerId="LiveId" clId="{2307758F-7766-4408-8CA1-C6FD34F76FA7}" dt="2022-12-04T13:59:40.133" v="2176" actId="1076"/>
          <ac:spMkLst>
            <pc:docMk/>
            <pc:sldMk cId="900875907" sldId="305"/>
            <ac:spMk id="50" creationId="{6B81CD55-EA3E-A7E7-E436-7A40A0647987}"/>
          </ac:spMkLst>
        </pc:spChg>
        <pc:picChg chg="add mod">
          <ac:chgData name="尾嵜 成真" userId="dd95f81a979e9056" providerId="LiveId" clId="{2307758F-7766-4408-8CA1-C6FD34F76FA7}" dt="2022-12-04T13:57:58.309" v="2159" actId="1076"/>
          <ac:picMkLst>
            <pc:docMk/>
            <pc:sldMk cId="900875907" sldId="305"/>
            <ac:picMk id="8" creationId="{B86FDC3B-585D-6EFE-F592-63545188FD63}"/>
          </ac:picMkLst>
        </pc:picChg>
        <pc:picChg chg="add mod">
          <ac:chgData name="尾嵜 成真" userId="dd95f81a979e9056" providerId="LiveId" clId="{2307758F-7766-4408-8CA1-C6FD34F76FA7}" dt="2022-12-04T13:57:58.309" v="2159" actId="1076"/>
          <ac:picMkLst>
            <pc:docMk/>
            <pc:sldMk cId="900875907" sldId="305"/>
            <ac:picMk id="10" creationId="{9E3F9A5D-ABD5-9820-175B-C1F0B0CF8E23}"/>
          </ac:picMkLst>
        </pc:picChg>
        <pc:picChg chg="add mod">
          <ac:chgData name="尾嵜 成真" userId="dd95f81a979e9056" providerId="LiveId" clId="{2307758F-7766-4408-8CA1-C6FD34F76FA7}" dt="2022-12-04T13:57:58.309" v="2159" actId="1076"/>
          <ac:picMkLst>
            <pc:docMk/>
            <pc:sldMk cId="900875907" sldId="305"/>
            <ac:picMk id="12" creationId="{B7E5B5F3-E7D4-6B19-137C-9B8659A60F67}"/>
          </ac:picMkLst>
        </pc:picChg>
        <pc:picChg chg="add mod">
          <ac:chgData name="尾嵜 成真" userId="dd95f81a979e9056" providerId="LiveId" clId="{2307758F-7766-4408-8CA1-C6FD34F76FA7}" dt="2022-12-04T13:58:04.834" v="2160" actId="1076"/>
          <ac:picMkLst>
            <pc:docMk/>
            <pc:sldMk cId="900875907" sldId="305"/>
            <ac:picMk id="18" creationId="{653DD491-51BE-ABCF-5F0F-265124A79BB3}"/>
          </ac:picMkLst>
        </pc:picChg>
        <pc:picChg chg="del">
          <ac:chgData name="尾嵜 成真" userId="dd95f81a979e9056" providerId="LiveId" clId="{2307758F-7766-4408-8CA1-C6FD34F76FA7}" dt="2022-12-04T13:09:25.506" v="1069" actId="478"/>
          <ac:picMkLst>
            <pc:docMk/>
            <pc:sldMk cId="900875907" sldId="305"/>
            <ac:picMk id="19" creationId="{6C285A18-F049-562E-6BC3-3EE8834A5C96}"/>
          </ac:picMkLst>
        </pc:picChg>
        <pc:picChg chg="del">
          <ac:chgData name="尾嵜 成真" userId="dd95f81a979e9056" providerId="LiveId" clId="{2307758F-7766-4408-8CA1-C6FD34F76FA7}" dt="2022-12-04T13:09:25.506" v="1069" actId="478"/>
          <ac:picMkLst>
            <pc:docMk/>
            <pc:sldMk cId="900875907" sldId="305"/>
            <ac:picMk id="20" creationId="{AF58BAF4-F7F1-47D0-A5BF-43CE4D08764E}"/>
          </ac:picMkLst>
        </pc:picChg>
        <pc:picChg chg="del">
          <ac:chgData name="尾嵜 成真" userId="dd95f81a979e9056" providerId="LiveId" clId="{2307758F-7766-4408-8CA1-C6FD34F76FA7}" dt="2022-12-04T13:09:25.506" v="1069" actId="478"/>
          <ac:picMkLst>
            <pc:docMk/>
            <pc:sldMk cId="900875907" sldId="305"/>
            <ac:picMk id="21" creationId="{9A36020F-43C6-CCEB-4140-22A54EA016AF}"/>
          </ac:picMkLst>
        </pc:picChg>
        <pc:picChg chg="del">
          <ac:chgData name="尾嵜 成真" userId="dd95f81a979e9056" providerId="LiveId" clId="{2307758F-7766-4408-8CA1-C6FD34F76FA7}" dt="2022-12-04T13:09:25.506" v="1069" actId="478"/>
          <ac:picMkLst>
            <pc:docMk/>
            <pc:sldMk cId="900875907" sldId="305"/>
            <ac:picMk id="24" creationId="{C722F200-70DA-55C4-243A-F80262DB95DF}"/>
          </ac:picMkLst>
        </pc:picChg>
        <pc:picChg chg="add mod">
          <ac:chgData name="尾嵜 成真" userId="dd95f81a979e9056" providerId="LiveId" clId="{2307758F-7766-4408-8CA1-C6FD34F76FA7}" dt="2022-12-04T13:58:04.834" v="2160" actId="1076"/>
          <ac:picMkLst>
            <pc:docMk/>
            <pc:sldMk cId="900875907" sldId="305"/>
            <ac:picMk id="31" creationId="{621E7188-9CF5-7DBB-FFB8-D7C1E4E4602A}"/>
          </ac:picMkLst>
        </pc:picChg>
        <pc:picChg chg="add mod">
          <ac:chgData name="尾嵜 成真" userId="dd95f81a979e9056" providerId="LiveId" clId="{2307758F-7766-4408-8CA1-C6FD34F76FA7}" dt="2022-12-04T13:58:04.834" v="2160" actId="1076"/>
          <ac:picMkLst>
            <pc:docMk/>
            <pc:sldMk cId="900875907" sldId="305"/>
            <ac:picMk id="32" creationId="{72216EAF-22DF-3166-F919-910BCE010C3B}"/>
          </ac:picMkLst>
        </pc:picChg>
        <pc:picChg chg="add mod">
          <ac:chgData name="尾嵜 成真" userId="dd95f81a979e9056" providerId="LiveId" clId="{2307758F-7766-4408-8CA1-C6FD34F76FA7}" dt="2022-12-04T13:58:16.496" v="2161" actId="1076"/>
          <ac:picMkLst>
            <pc:docMk/>
            <pc:sldMk cId="900875907" sldId="305"/>
            <ac:picMk id="38" creationId="{D7B7E791-81D0-B064-754E-CB15071357CD}"/>
          </ac:picMkLst>
        </pc:picChg>
        <pc:picChg chg="add mod">
          <ac:chgData name="尾嵜 成真" userId="dd95f81a979e9056" providerId="LiveId" clId="{2307758F-7766-4408-8CA1-C6FD34F76FA7}" dt="2022-12-04T13:58:16.496" v="2161" actId="1076"/>
          <ac:picMkLst>
            <pc:docMk/>
            <pc:sldMk cId="900875907" sldId="305"/>
            <ac:picMk id="39" creationId="{FE62A0F4-5968-CD40-F8D8-15608565CB98}"/>
          </ac:picMkLst>
        </pc:picChg>
        <pc:picChg chg="add mod">
          <ac:chgData name="尾嵜 成真" userId="dd95f81a979e9056" providerId="LiveId" clId="{2307758F-7766-4408-8CA1-C6FD34F76FA7}" dt="2022-12-04T13:58:16.496" v="2161" actId="1076"/>
          <ac:picMkLst>
            <pc:docMk/>
            <pc:sldMk cId="900875907" sldId="305"/>
            <ac:picMk id="40" creationId="{21CF7580-BD66-ABAF-D52C-42712ED5D86F}"/>
          </ac:picMkLst>
        </pc:picChg>
      </pc:sldChg>
      <pc:sldChg chg="delSp add del mod">
        <pc:chgData name="尾嵜 成真" userId="dd95f81a979e9056" providerId="LiveId" clId="{2307758F-7766-4408-8CA1-C6FD34F76FA7}" dt="2022-12-04T13:09:19.774" v="1067" actId="47"/>
        <pc:sldMkLst>
          <pc:docMk/>
          <pc:sldMk cId="2355373773" sldId="305"/>
        </pc:sldMkLst>
        <pc:spChg chg="del">
          <ac:chgData name="尾嵜 成真" userId="dd95f81a979e9056" providerId="LiveId" clId="{2307758F-7766-4408-8CA1-C6FD34F76FA7}" dt="2022-12-04T13:09:10.517" v="1066" actId="478"/>
          <ac:spMkLst>
            <pc:docMk/>
            <pc:sldMk cId="2355373773" sldId="305"/>
            <ac:spMk id="2" creationId="{416591C0-CE56-FFAE-F3CA-CD3B85B6FC39}"/>
          </ac:spMkLst>
        </pc:spChg>
      </pc:sldChg>
      <pc:sldChg chg="delSp modSp add mod">
        <pc:chgData name="尾嵜 成真" userId="dd95f81a979e9056" providerId="LiveId" clId="{2307758F-7766-4408-8CA1-C6FD34F76FA7}" dt="2022-12-04T13:56:39.251" v="2153" actId="20577"/>
        <pc:sldMkLst>
          <pc:docMk/>
          <pc:sldMk cId="420364748" sldId="306"/>
        </pc:sldMkLst>
        <pc:spChg chg="mod">
          <ac:chgData name="尾嵜 成真" userId="dd95f81a979e9056" providerId="LiveId" clId="{2307758F-7766-4408-8CA1-C6FD34F76FA7}" dt="2022-12-04T13:56:39.251" v="2153" actId="20577"/>
          <ac:spMkLst>
            <pc:docMk/>
            <pc:sldMk cId="420364748" sldId="306"/>
            <ac:spMk id="4" creationId="{F4F57D5B-5258-C942-9420-57293D3774D4}"/>
          </ac:spMkLst>
        </pc:spChg>
        <pc:spChg chg="mod">
          <ac:chgData name="尾嵜 成真" userId="dd95f81a979e9056" providerId="LiveId" clId="{2307758F-7766-4408-8CA1-C6FD34F76FA7}" dt="2022-12-04T13:46:41.868" v="1719" actId="20577"/>
          <ac:spMkLst>
            <pc:docMk/>
            <pc:sldMk cId="420364748" sldId="306"/>
            <ac:spMk id="6" creationId="{328E8C32-9164-2876-C63D-59A5D487A4F5}"/>
          </ac:spMkLst>
        </pc:spChg>
        <pc:spChg chg="del">
          <ac:chgData name="尾嵜 成真" userId="dd95f81a979e9056" providerId="LiveId" clId="{2307758F-7766-4408-8CA1-C6FD34F76FA7}" dt="2022-12-04T13:28:39.289" v="1350" actId="478"/>
          <ac:spMkLst>
            <pc:docMk/>
            <pc:sldMk cId="420364748" sldId="306"/>
            <ac:spMk id="22" creationId="{FFB3984A-AD44-A5E6-148B-00BFA204D4BB}"/>
          </ac:spMkLst>
        </pc:spChg>
        <pc:spChg chg="del">
          <ac:chgData name="尾嵜 成真" userId="dd95f81a979e9056" providerId="LiveId" clId="{2307758F-7766-4408-8CA1-C6FD34F76FA7}" dt="2022-12-04T13:28:39.289" v="1350" actId="478"/>
          <ac:spMkLst>
            <pc:docMk/>
            <pc:sldMk cId="420364748" sldId="306"/>
            <ac:spMk id="23" creationId="{0246D93B-81DE-C25F-4A24-D847E0895C03}"/>
          </ac:spMkLst>
        </pc:spChg>
        <pc:spChg chg="del">
          <ac:chgData name="尾嵜 成真" userId="dd95f81a979e9056" providerId="LiveId" clId="{2307758F-7766-4408-8CA1-C6FD34F76FA7}" dt="2022-12-04T13:28:39.289" v="1350" actId="478"/>
          <ac:spMkLst>
            <pc:docMk/>
            <pc:sldMk cId="420364748" sldId="306"/>
            <ac:spMk id="25" creationId="{0E5C3A09-DCF3-95F1-9D44-EA6CD4CB985E}"/>
          </ac:spMkLst>
        </pc:spChg>
        <pc:spChg chg="del">
          <ac:chgData name="尾嵜 成真" userId="dd95f81a979e9056" providerId="LiveId" clId="{2307758F-7766-4408-8CA1-C6FD34F76FA7}" dt="2022-12-04T13:28:39.289" v="1350" actId="478"/>
          <ac:spMkLst>
            <pc:docMk/>
            <pc:sldMk cId="420364748" sldId="306"/>
            <ac:spMk id="26" creationId="{27263FD5-630F-1855-9F82-7C6A868E1B83}"/>
          </ac:spMkLst>
        </pc:spChg>
        <pc:spChg chg="del">
          <ac:chgData name="尾嵜 成真" userId="dd95f81a979e9056" providerId="LiveId" clId="{2307758F-7766-4408-8CA1-C6FD34F76FA7}" dt="2022-12-04T13:28:39.289" v="1350" actId="478"/>
          <ac:spMkLst>
            <pc:docMk/>
            <pc:sldMk cId="420364748" sldId="306"/>
            <ac:spMk id="27" creationId="{E8C61BF0-5B81-3CD5-9405-B95C05EE8FD8}"/>
          </ac:spMkLst>
        </pc:spChg>
        <pc:spChg chg="del">
          <ac:chgData name="尾嵜 成真" userId="dd95f81a979e9056" providerId="LiveId" clId="{2307758F-7766-4408-8CA1-C6FD34F76FA7}" dt="2022-12-04T13:28:39.289" v="1350" actId="478"/>
          <ac:spMkLst>
            <pc:docMk/>
            <pc:sldMk cId="420364748" sldId="306"/>
            <ac:spMk id="28" creationId="{D925ABCA-7606-D277-7BA8-4591A0A139AE}"/>
          </ac:spMkLst>
        </pc:spChg>
        <pc:spChg chg="del">
          <ac:chgData name="尾嵜 成真" userId="dd95f81a979e9056" providerId="LiveId" clId="{2307758F-7766-4408-8CA1-C6FD34F76FA7}" dt="2022-12-04T13:28:39.289" v="1350" actId="478"/>
          <ac:spMkLst>
            <pc:docMk/>
            <pc:sldMk cId="420364748" sldId="306"/>
            <ac:spMk id="29" creationId="{BABC45B4-C983-91A6-A475-7F8C6C6A2FC4}"/>
          </ac:spMkLst>
        </pc:spChg>
        <pc:spChg chg="del">
          <ac:chgData name="尾嵜 成真" userId="dd95f81a979e9056" providerId="LiveId" clId="{2307758F-7766-4408-8CA1-C6FD34F76FA7}" dt="2022-12-04T13:28:39.289" v="1350" actId="478"/>
          <ac:spMkLst>
            <pc:docMk/>
            <pc:sldMk cId="420364748" sldId="306"/>
            <ac:spMk id="30" creationId="{FC62654A-CDA6-0DCA-F2C5-AD875EA6635D}"/>
          </ac:spMkLst>
        </pc:spChg>
        <pc:picChg chg="del">
          <ac:chgData name="尾嵜 成真" userId="dd95f81a979e9056" providerId="LiveId" clId="{2307758F-7766-4408-8CA1-C6FD34F76FA7}" dt="2022-12-04T13:28:39.289" v="1350" actId="478"/>
          <ac:picMkLst>
            <pc:docMk/>
            <pc:sldMk cId="420364748" sldId="306"/>
            <ac:picMk id="19" creationId="{6C285A18-F049-562E-6BC3-3EE8834A5C96}"/>
          </ac:picMkLst>
        </pc:picChg>
        <pc:picChg chg="del">
          <ac:chgData name="尾嵜 成真" userId="dd95f81a979e9056" providerId="LiveId" clId="{2307758F-7766-4408-8CA1-C6FD34F76FA7}" dt="2022-12-04T13:28:39.289" v="1350" actId="478"/>
          <ac:picMkLst>
            <pc:docMk/>
            <pc:sldMk cId="420364748" sldId="306"/>
            <ac:picMk id="20" creationId="{AF58BAF4-F7F1-47D0-A5BF-43CE4D08764E}"/>
          </ac:picMkLst>
        </pc:picChg>
        <pc:picChg chg="del">
          <ac:chgData name="尾嵜 成真" userId="dd95f81a979e9056" providerId="LiveId" clId="{2307758F-7766-4408-8CA1-C6FD34F76FA7}" dt="2022-12-04T13:28:39.289" v="1350" actId="478"/>
          <ac:picMkLst>
            <pc:docMk/>
            <pc:sldMk cId="420364748" sldId="306"/>
            <ac:picMk id="21" creationId="{9A36020F-43C6-CCEB-4140-22A54EA016AF}"/>
          </ac:picMkLst>
        </pc:picChg>
        <pc:picChg chg="del">
          <ac:chgData name="尾嵜 成真" userId="dd95f81a979e9056" providerId="LiveId" clId="{2307758F-7766-4408-8CA1-C6FD34F76FA7}" dt="2022-12-04T13:28:39.289" v="1350" actId="478"/>
          <ac:picMkLst>
            <pc:docMk/>
            <pc:sldMk cId="420364748" sldId="306"/>
            <ac:picMk id="24" creationId="{C722F200-70DA-55C4-243A-F80262DB95DF}"/>
          </ac:picMkLst>
        </pc:picChg>
      </pc:sldChg>
      <pc:sldChg chg="addSp modSp add mod">
        <pc:chgData name="尾嵜 成真" userId="dd95f81a979e9056" providerId="LiveId" clId="{2307758F-7766-4408-8CA1-C6FD34F76FA7}" dt="2022-12-04T13:57:06.616" v="2157" actId="113"/>
        <pc:sldMkLst>
          <pc:docMk/>
          <pc:sldMk cId="158844254" sldId="307"/>
        </pc:sldMkLst>
        <pc:spChg chg="add mod">
          <ac:chgData name="尾嵜 成真" userId="dd95f81a979e9056" providerId="LiveId" clId="{2307758F-7766-4408-8CA1-C6FD34F76FA7}" dt="2022-12-04T13:55:48.145" v="2147" actId="20577"/>
          <ac:spMkLst>
            <pc:docMk/>
            <pc:sldMk cId="158844254" sldId="307"/>
            <ac:spMk id="3" creationId="{0519C0C9-1BD5-26BD-586A-E6C8CB11D020}"/>
          </ac:spMkLst>
        </pc:spChg>
        <pc:spChg chg="mod">
          <ac:chgData name="尾嵜 成真" userId="dd95f81a979e9056" providerId="LiveId" clId="{2307758F-7766-4408-8CA1-C6FD34F76FA7}" dt="2022-12-04T13:57:06.616" v="2157" actId="113"/>
          <ac:spMkLst>
            <pc:docMk/>
            <pc:sldMk cId="158844254" sldId="307"/>
            <ac:spMk id="4" creationId="{F4F57D5B-5258-C942-9420-57293D3774D4}"/>
          </ac:spMkLst>
        </pc:spChg>
        <pc:spChg chg="mod">
          <ac:chgData name="尾嵜 成真" userId="dd95f81a979e9056" providerId="LiveId" clId="{2307758F-7766-4408-8CA1-C6FD34F76FA7}" dt="2022-12-04T13:46:50.604" v="1730" actId="20577"/>
          <ac:spMkLst>
            <pc:docMk/>
            <pc:sldMk cId="158844254" sldId="307"/>
            <ac:spMk id="6" creationId="{328E8C32-9164-2876-C63D-59A5D487A4F5}"/>
          </ac:spMkLst>
        </pc:spChg>
        <pc:graphicFrameChg chg="add mod modGraphic">
          <ac:chgData name="尾嵜 成真" userId="dd95f81a979e9056" providerId="LiveId" clId="{2307758F-7766-4408-8CA1-C6FD34F76FA7}" dt="2022-12-04T13:56:11.396" v="2151"/>
          <ac:graphicFrameMkLst>
            <pc:docMk/>
            <pc:sldMk cId="158844254" sldId="307"/>
            <ac:graphicFrameMk id="2" creationId="{526F1814-0D54-0284-FE60-BCBC0BC3E750}"/>
          </ac:graphicFrameMkLst>
        </pc:graphicFrameChg>
      </pc:sldChg>
    </pc:docChg>
  </pc:docChgLst>
  <pc:docChgLst>
    <pc:chgData name="尾嵜 成真" userId="dd95f81a979e9056" providerId="LiveId" clId="{40B48392-F97D-41B7-BE8A-0DF3981E1B94}"/>
    <pc:docChg chg="undo custSel addSld delSld modSld">
      <pc:chgData name="尾嵜 成真" userId="dd95f81a979e9056" providerId="LiveId" clId="{40B48392-F97D-41B7-BE8A-0DF3981E1B94}" dt="2022-12-03T13:08:51.254" v="150" actId="1076"/>
      <pc:docMkLst>
        <pc:docMk/>
      </pc:docMkLst>
      <pc:sldChg chg="modSp mod">
        <pc:chgData name="尾嵜 成真" userId="dd95f81a979e9056" providerId="LiveId" clId="{40B48392-F97D-41B7-BE8A-0DF3981E1B94}" dt="2022-12-03T12:49:00.589" v="3" actId="207"/>
        <pc:sldMkLst>
          <pc:docMk/>
          <pc:sldMk cId="0" sldId="259"/>
        </pc:sldMkLst>
        <pc:spChg chg="mod">
          <ac:chgData name="尾嵜 成真" userId="dd95f81a979e9056" providerId="LiveId" clId="{40B48392-F97D-41B7-BE8A-0DF3981E1B94}" dt="2022-12-03T12:49:00.589" v="3" actId="207"/>
          <ac:spMkLst>
            <pc:docMk/>
            <pc:sldMk cId="0" sldId="259"/>
            <ac:spMk id="7" creationId="{868586D0-495E-0042-21C8-6D9C53F32F5A}"/>
          </ac:spMkLst>
        </pc:spChg>
        <pc:spChg chg="mod">
          <ac:chgData name="尾嵜 成真" userId="dd95f81a979e9056" providerId="LiveId" clId="{40B48392-F97D-41B7-BE8A-0DF3981E1B94}" dt="2022-12-03T12:49:00.589" v="3" actId="207"/>
          <ac:spMkLst>
            <pc:docMk/>
            <pc:sldMk cId="0" sldId="259"/>
            <ac:spMk id="8" creationId="{1ACDCEDB-3A9A-B841-DD5E-AF772017E75B}"/>
          </ac:spMkLst>
        </pc:spChg>
        <pc:spChg chg="mod">
          <ac:chgData name="尾嵜 成真" userId="dd95f81a979e9056" providerId="LiveId" clId="{40B48392-F97D-41B7-BE8A-0DF3981E1B94}" dt="2022-12-03T12:49:00.589" v="3" actId="207"/>
          <ac:spMkLst>
            <pc:docMk/>
            <pc:sldMk cId="0" sldId="259"/>
            <ac:spMk id="10" creationId="{A69571F4-BBF9-1D5E-AB90-6345D5ACAD32}"/>
          </ac:spMkLst>
        </pc:spChg>
        <pc:spChg chg="mod">
          <ac:chgData name="尾嵜 成真" userId="dd95f81a979e9056" providerId="LiveId" clId="{40B48392-F97D-41B7-BE8A-0DF3981E1B94}" dt="2022-12-03T12:49:00.589" v="3" actId="207"/>
          <ac:spMkLst>
            <pc:docMk/>
            <pc:sldMk cId="0" sldId="259"/>
            <ac:spMk id="12" creationId="{447B83FD-7886-15F1-19BE-29E3263FE945}"/>
          </ac:spMkLst>
        </pc:spChg>
        <pc:spChg chg="mod">
          <ac:chgData name="尾嵜 成真" userId="dd95f81a979e9056" providerId="LiveId" clId="{40B48392-F97D-41B7-BE8A-0DF3981E1B94}" dt="2022-12-03T12:49:00.589" v="3" actId="207"/>
          <ac:spMkLst>
            <pc:docMk/>
            <pc:sldMk cId="0" sldId="259"/>
            <ac:spMk id="16" creationId="{6494AC06-B42F-33DA-6522-B8FB9C5EDEED}"/>
          </ac:spMkLst>
        </pc:spChg>
      </pc:sldChg>
      <pc:sldChg chg="addSp delSp modSp mod">
        <pc:chgData name="尾嵜 成真" userId="dd95f81a979e9056" providerId="LiveId" clId="{40B48392-F97D-41B7-BE8A-0DF3981E1B94}" dt="2022-12-03T13:03:26.710" v="123" actId="947"/>
        <pc:sldMkLst>
          <pc:docMk/>
          <pc:sldMk cId="0" sldId="296"/>
        </pc:sldMkLst>
        <pc:spChg chg="add del mod">
          <ac:chgData name="尾嵜 成真" userId="dd95f81a979e9056" providerId="LiveId" clId="{40B48392-F97D-41B7-BE8A-0DF3981E1B94}" dt="2022-12-03T12:49:48.268" v="15" actId="478"/>
          <ac:spMkLst>
            <pc:docMk/>
            <pc:sldMk cId="0" sldId="296"/>
            <ac:spMk id="3" creationId="{114422B7-62BF-533F-7ACD-0C77AD9D4C5C}"/>
          </ac:spMkLst>
        </pc:spChg>
        <pc:spChg chg="add mod">
          <ac:chgData name="尾嵜 成真" userId="dd95f81a979e9056" providerId="LiveId" clId="{40B48392-F97D-41B7-BE8A-0DF3981E1B94}" dt="2022-12-03T13:03:26.710" v="123" actId="947"/>
          <ac:spMkLst>
            <pc:docMk/>
            <pc:sldMk cId="0" sldId="296"/>
            <ac:spMk id="4" creationId="{F4F57D5B-5258-C942-9420-57293D3774D4}"/>
          </ac:spMkLst>
        </pc:spChg>
        <pc:spChg chg="add mod">
          <ac:chgData name="尾嵜 成真" userId="dd95f81a979e9056" providerId="LiveId" clId="{40B48392-F97D-41B7-BE8A-0DF3981E1B94}" dt="2022-12-03T12:50:12.614" v="19" actId="2711"/>
          <ac:spMkLst>
            <pc:docMk/>
            <pc:sldMk cId="0" sldId="296"/>
            <ac:spMk id="5" creationId="{165FC0E4-C01D-7BA8-BF87-4D03D1E0D594}"/>
          </ac:spMkLst>
        </pc:spChg>
        <pc:spChg chg="add mod">
          <ac:chgData name="尾嵜 成真" userId="dd95f81a979e9056" providerId="LiveId" clId="{40B48392-F97D-41B7-BE8A-0DF3981E1B94}" dt="2022-12-03T12:50:54.989" v="21" actId="255"/>
          <ac:spMkLst>
            <pc:docMk/>
            <pc:sldMk cId="0" sldId="296"/>
            <ac:spMk id="6" creationId="{328E8C32-9164-2876-C63D-59A5D487A4F5}"/>
          </ac:spMkLst>
        </pc:spChg>
        <pc:spChg chg="add mod">
          <ac:chgData name="尾嵜 成真" userId="dd95f81a979e9056" providerId="LiveId" clId="{40B48392-F97D-41B7-BE8A-0DF3981E1B94}" dt="2022-12-03T12:50:12.614" v="19" actId="2711"/>
          <ac:spMkLst>
            <pc:docMk/>
            <pc:sldMk cId="0" sldId="296"/>
            <ac:spMk id="7" creationId="{89EF2D32-2D44-CD70-168E-754E1A367DED}"/>
          </ac:spMkLst>
        </pc:spChg>
        <pc:spChg chg="del">
          <ac:chgData name="尾嵜 成真" userId="dd95f81a979e9056" providerId="LiveId" clId="{40B48392-F97D-41B7-BE8A-0DF3981E1B94}" dt="2022-12-03T12:49:45.782" v="14" actId="478"/>
          <ac:spMkLst>
            <pc:docMk/>
            <pc:sldMk cId="0" sldId="296"/>
            <ac:spMk id="8" creationId="{E68EC498-B1F1-C5F1-2FD1-507AA0041E69}"/>
          </ac:spMkLst>
        </pc:spChg>
        <pc:spChg chg="del">
          <ac:chgData name="尾嵜 成真" userId="dd95f81a979e9056" providerId="LiveId" clId="{40B48392-F97D-41B7-BE8A-0DF3981E1B94}" dt="2022-12-03T12:49:45.782" v="14" actId="478"/>
          <ac:spMkLst>
            <pc:docMk/>
            <pc:sldMk cId="0" sldId="296"/>
            <ac:spMk id="9" creationId="{C4BF334A-C730-DA40-D621-9AECF639C3AD}"/>
          </ac:spMkLst>
        </pc:spChg>
        <pc:spChg chg="del">
          <ac:chgData name="尾嵜 成真" userId="dd95f81a979e9056" providerId="LiveId" clId="{40B48392-F97D-41B7-BE8A-0DF3981E1B94}" dt="2022-12-03T12:49:45.782" v="14" actId="478"/>
          <ac:spMkLst>
            <pc:docMk/>
            <pc:sldMk cId="0" sldId="296"/>
            <ac:spMk id="10" creationId="{A7FFE026-5E7E-D16A-CC4C-022CECCE3975}"/>
          </ac:spMkLst>
        </pc:spChg>
        <pc:spChg chg="del">
          <ac:chgData name="尾嵜 成真" userId="dd95f81a979e9056" providerId="LiveId" clId="{40B48392-F97D-41B7-BE8A-0DF3981E1B94}" dt="2022-12-03T12:49:45.782" v="14" actId="478"/>
          <ac:spMkLst>
            <pc:docMk/>
            <pc:sldMk cId="0" sldId="296"/>
            <ac:spMk id="11" creationId="{9C4ACA2C-243E-64EC-3863-B06F6CC60B53}"/>
          </ac:spMkLst>
        </pc:spChg>
        <pc:spChg chg="del">
          <ac:chgData name="尾嵜 成真" userId="dd95f81a979e9056" providerId="LiveId" clId="{40B48392-F97D-41B7-BE8A-0DF3981E1B94}" dt="2022-12-03T12:49:45.782" v="14" actId="478"/>
          <ac:spMkLst>
            <pc:docMk/>
            <pc:sldMk cId="0" sldId="296"/>
            <ac:spMk id="12" creationId="{9B3D42A4-6B41-E50E-97D0-D1201A09C07E}"/>
          </ac:spMkLst>
        </pc:spChg>
        <pc:spChg chg="del">
          <ac:chgData name="尾嵜 成真" userId="dd95f81a979e9056" providerId="LiveId" clId="{40B48392-F97D-41B7-BE8A-0DF3981E1B94}" dt="2022-12-03T12:49:45.782" v="14" actId="478"/>
          <ac:spMkLst>
            <pc:docMk/>
            <pc:sldMk cId="0" sldId="296"/>
            <ac:spMk id="13" creationId="{09CB93E6-2ACE-D900-6015-7B6659FB85A7}"/>
          </ac:spMkLst>
        </pc:spChg>
        <pc:spChg chg="add mod">
          <ac:chgData name="尾嵜 成真" userId="dd95f81a979e9056" providerId="LiveId" clId="{40B48392-F97D-41B7-BE8A-0DF3981E1B94}" dt="2022-12-03T12:53:11.916" v="51" actId="1076"/>
          <ac:spMkLst>
            <pc:docMk/>
            <pc:sldMk cId="0" sldId="296"/>
            <ac:spMk id="14" creationId="{624F3213-F169-EF8A-1EA0-D61D97224CE5}"/>
          </ac:spMkLst>
        </pc:spChg>
        <pc:spChg chg="add del">
          <ac:chgData name="尾嵜 成真" userId="dd95f81a979e9056" providerId="LiveId" clId="{40B48392-F97D-41B7-BE8A-0DF3981E1B94}" dt="2022-12-03T12:51:56.998" v="38" actId="22"/>
          <ac:spMkLst>
            <pc:docMk/>
            <pc:sldMk cId="0" sldId="296"/>
            <ac:spMk id="16" creationId="{E3525017-0E7A-C5B1-38AD-1AB4C1DEFA75}"/>
          </ac:spMkLst>
        </pc:spChg>
      </pc:sldChg>
      <pc:sldChg chg="modSp add del mod">
        <pc:chgData name="尾嵜 成真" userId="dd95f81a979e9056" providerId="LiveId" clId="{40B48392-F97D-41B7-BE8A-0DF3981E1B94}" dt="2022-12-03T12:51:01.606" v="22" actId="47"/>
        <pc:sldMkLst>
          <pc:docMk/>
          <pc:sldMk cId="3333458022" sldId="298"/>
        </pc:sldMkLst>
        <pc:spChg chg="mod">
          <ac:chgData name="尾嵜 成真" userId="dd95f81a979e9056" providerId="LiveId" clId="{40B48392-F97D-41B7-BE8A-0DF3981E1B94}" dt="2022-12-03T12:50:45.968" v="20" actId="255"/>
          <ac:spMkLst>
            <pc:docMk/>
            <pc:sldMk cId="3333458022" sldId="298"/>
            <ac:spMk id="8" creationId="{E68EC498-B1F1-C5F1-2FD1-507AA0041E69}"/>
          </ac:spMkLst>
        </pc:spChg>
      </pc:sldChg>
      <pc:sldChg chg="addSp delSp modSp add mod">
        <pc:chgData name="尾嵜 成真" userId="dd95f81a979e9056" providerId="LiveId" clId="{40B48392-F97D-41B7-BE8A-0DF3981E1B94}" dt="2022-12-03T13:07:45.481" v="144" actId="1076"/>
        <pc:sldMkLst>
          <pc:docMk/>
          <pc:sldMk cId="3896172835" sldId="298"/>
        </pc:sldMkLst>
        <pc:spChg chg="add del mod">
          <ac:chgData name="尾嵜 成真" userId="dd95f81a979e9056" providerId="LiveId" clId="{40B48392-F97D-41B7-BE8A-0DF3981E1B94}" dt="2022-12-03T12:52:13.999" v="41" actId="478"/>
          <ac:spMkLst>
            <pc:docMk/>
            <pc:sldMk cId="3896172835" sldId="298"/>
            <ac:spMk id="3" creationId="{D9D6C5B6-6FA5-015B-C7DE-685ABBDF7D8A}"/>
          </ac:spMkLst>
        </pc:spChg>
        <pc:spChg chg="del">
          <ac:chgData name="尾嵜 成真" userId="dd95f81a979e9056" providerId="LiveId" clId="{40B48392-F97D-41B7-BE8A-0DF3981E1B94}" dt="2022-12-03T12:52:10.099" v="40" actId="478"/>
          <ac:spMkLst>
            <pc:docMk/>
            <pc:sldMk cId="3896172835" sldId="298"/>
            <ac:spMk id="4" creationId="{F4F57D5B-5258-C942-9420-57293D3774D4}"/>
          </ac:spMkLst>
        </pc:spChg>
        <pc:spChg chg="del">
          <ac:chgData name="尾嵜 成真" userId="dd95f81a979e9056" providerId="LiveId" clId="{40B48392-F97D-41B7-BE8A-0DF3981E1B94}" dt="2022-12-03T12:52:10.099" v="40" actId="478"/>
          <ac:spMkLst>
            <pc:docMk/>
            <pc:sldMk cId="3896172835" sldId="298"/>
            <ac:spMk id="5" creationId="{165FC0E4-C01D-7BA8-BF87-4D03D1E0D594}"/>
          </ac:spMkLst>
        </pc:spChg>
        <pc:spChg chg="del">
          <ac:chgData name="尾嵜 成真" userId="dd95f81a979e9056" providerId="LiveId" clId="{40B48392-F97D-41B7-BE8A-0DF3981E1B94}" dt="2022-12-03T12:52:10.099" v="40" actId="478"/>
          <ac:spMkLst>
            <pc:docMk/>
            <pc:sldMk cId="3896172835" sldId="298"/>
            <ac:spMk id="6" creationId="{328E8C32-9164-2876-C63D-59A5D487A4F5}"/>
          </ac:spMkLst>
        </pc:spChg>
        <pc:spChg chg="del">
          <ac:chgData name="尾嵜 成真" userId="dd95f81a979e9056" providerId="LiveId" clId="{40B48392-F97D-41B7-BE8A-0DF3981E1B94}" dt="2022-12-03T12:52:10.099" v="40" actId="478"/>
          <ac:spMkLst>
            <pc:docMk/>
            <pc:sldMk cId="3896172835" sldId="298"/>
            <ac:spMk id="7" creationId="{89EF2D32-2D44-CD70-168E-754E1A367DED}"/>
          </ac:spMkLst>
        </pc:spChg>
        <pc:spChg chg="add del mod">
          <ac:chgData name="尾嵜 成真" userId="dd95f81a979e9056" providerId="LiveId" clId="{40B48392-F97D-41B7-BE8A-0DF3981E1B94}" dt="2022-12-03T12:52:15.561" v="42" actId="478"/>
          <ac:spMkLst>
            <pc:docMk/>
            <pc:sldMk cId="3896172835" sldId="298"/>
            <ac:spMk id="9" creationId="{529E2D91-28AB-58EF-96A6-0AFF2436DB80}"/>
          </ac:spMkLst>
        </pc:spChg>
        <pc:spChg chg="add mod">
          <ac:chgData name="尾嵜 成真" userId="dd95f81a979e9056" providerId="LiveId" clId="{40B48392-F97D-41B7-BE8A-0DF3981E1B94}" dt="2022-12-03T13:04:40.673" v="130" actId="947"/>
          <ac:spMkLst>
            <pc:docMk/>
            <pc:sldMk cId="3896172835" sldId="298"/>
            <ac:spMk id="10" creationId="{4C8D8093-D708-E46A-39FD-79BFCCF8875B}"/>
          </ac:spMkLst>
        </pc:spChg>
        <pc:spChg chg="add mod">
          <ac:chgData name="尾嵜 成真" userId="dd95f81a979e9056" providerId="LiveId" clId="{40B48392-F97D-41B7-BE8A-0DF3981E1B94}" dt="2022-12-03T12:52:24.957" v="44" actId="2711"/>
          <ac:spMkLst>
            <pc:docMk/>
            <pc:sldMk cId="3896172835" sldId="298"/>
            <ac:spMk id="11" creationId="{8F4012D2-E45B-57FF-3B8C-E8092847CB68}"/>
          </ac:spMkLst>
        </pc:spChg>
        <pc:spChg chg="add mod">
          <ac:chgData name="尾嵜 成真" userId="dd95f81a979e9056" providerId="LiveId" clId="{40B48392-F97D-41B7-BE8A-0DF3981E1B94}" dt="2022-12-03T12:52:37.215" v="46" actId="207"/>
          <ac:spMkLst>
            <pc:docMk/>
            <pc:sldMk cId="3896172835" sldId="298"/>
            <ac:spMk id="12" creationId="{DEAE85ED-D608-8E1E-7E58-4B117E739BEC}"/>
          </ac:spMkLst>
        </pc:spChg>
        <pc:spChg chg="add mod">
          <ac:chgData name="尾嵜 成真" userId="dd95f81a979e9056" providerId="LiveId" clId="{40B48392-F97D-41B7-BE8A-0DF3981E1B94}" dt="2022-12-03T12:52:56.860" v="48" actId="1076"/>
          <ac:spMkLst>
            <pc:docMk/>
            <pc:sldMk cId="3896172835" sldId="298"/>
            <ac:spMk id="13" creationId="{0244B180-1672-8661-90DA-D123168CF0A7}"/>
          </ac:spMkLst>
        </pc:spChg>
        <pc:spChg chg="del">
          <ac:chgData name="尾嵜 成真" userId="dd95f81a979e9056" providerId="LiveId" clId="{40B48392-F97D-41B7-BE8A-0DF3981E1B94}" dt="2022-12-03T12:52:10.099" v="40" actId="478"/>
          <ac:spMkLst>
            <pc:docMk/>
            <pc:sldMk cId="3896172835" sldId="298"/>
            <ac:spMk id="14" creationId="{624F3213-F169-EF8A-1EA0-D61D97224CE5}"/>
          </ac:spMkLst>
        </pc:spChg>
        <pc:picChg chg="add del mod">
          <ac:chgData name="尾嵜 成真" userId="dd95f81a979e9056" providerId="LiveId" clId="{40B48392-F97D-41B7-BE8A-0DF3981E1B94}" dt="2022-12-03T13:07:30.237" v="138" actId="478"/>
          <ac:picMkLst>
            <pc:docMk/>
            <pc:sldMk cId="3896172835" sldId="298"/>
            <ac:picMk id="15" creationId="{437CCD98-45A1-E906-F67F-A58887BF49B5}"/>
          </ac:picMkLst>
        </pc:picChg>
        <pc:picChg chg="add mod">
          <ac:chgData name="尾嵜 成真" userId="dd95f81a979e9056" providerId="LiveId" clId="{40B48392-F97D-41B7-BE8A-0DF3981E1B94}" dt="2022-12-03T13:07:45.481" v="144" actId="1076"/>
          <ac:picMkLst>
            <pc:docMk/>
            <pc:sldMk cId="3896172835" sldId="298"/>
            <ac:picMk id="17" creationId="{6963B875-B1DA-E791-9BB4-17E1B43726B7}"/>
          </ac:picMkLst>
        </pc:picChg>
      </pc:sldChg>
      <pc:sldChg chg="add del">
        <pc:chgData name="尾嵜 成真" userId="dd95f81a979e9056" providerId="LiveId" clId="{40B48392-F97D-41B7-BE8A-0DF3981E1B94}" dt="2022-12-03T12:51:02.398" v="23" actId="47"/>
        <pc:sldMkLst>
          <pc:docMk/>
          <pc:sldMk cId="2271085004" sldId="299"/>
        </pc:sldMkLst>
      </pc:sldChg>
      <pc:sldChg chg="addSp delSp modSp add del mod">
        <pc:chgData name="尾嵜 成真" userId="dd95f81a979e9056" providerId="LiveId" clId="{40B48392-F97D-41B7-BE8A-0DF3981E1B94}" dt="2022-12-03T12:58:10.441" v="97" actId="47"/>
        <pc:sldMkLst>
          <pc:docMk/>
          <pc:sldMk cId="3938412230" sldId="299"/>
        </pc:sldMkLst>
        <pc:spChg chg="add del mod">
          <ac:chgData name="尾嵜 成真" userId="dd95f81a979e9056" providerId="LiveId" clId="{40B48392-F97D-41B7-BE8A-0DF3981E1B94}" dt="2022-12-03T12:54:10.093" v="58" actId="478"/>
          <ac:spMkLst>
            <pc:docMk/>
            <pc:sldMk cId="3938412230" sldId="299"/>
            <ac:spMk id="3" creationId="{E0DA49E9-D33A-CA8C-65FF-74F616353E68}"/>
          </ac:spMkLst>
        </pc:spChg>
        <pc:spChg chg="add del mod">
          <ac:chgData name="尾嵜 成真" userId="dd95f81a979e9056" providerId="LiveId" clId="{40B48392-F97D-41B7-BE8A-0DF3981E1B94}" dt="2022-12-03T12:54:08.749" v="57" actId="478"/>
          <ac:spMkLst>
            <pc:docMk/>
            <pc:sldMk cId="3938412230" sldId="299"/>
            <ac:spMk id="5" creationId="{921414CA-B1FA-6DC4-A189-12CFF2112F33}"/>
          </ac:spMkLst>
        </pc:spChg>
        <pc:spChg chg="add mod">
          <ac:chgData name="尾嵜 成真" userId="dd95f81a979e9056" providerId="LiveId" clId="{40B48392-F97D-41B7-BE8A-0DF3981E1B94}" dt="2022-12-03T12:55:32.986" v="72" actId="115"/>
          <ac:spMkLst>
            <pc:docMk/>
            <pc:sldMk cId="3938412230" sldId="299"/>
            <ac:spMk id="6" creationId="{C8DE9B9B-892B-EA32-8EE0-B6C42E342BCA}"/>
          </ac:spMkLst>
        </pc:spChg>
        <pc:spChg chg="add mod">
          <ac:chgData name="尾嵜 成真" userId="dd95f81a979e9056" providerId="LiveId" clId="{40B48392-F97D-41B7-BE8A-0DF3981E1B94}" dt="2022-12-03T12:54:21.220" v="61" actId="207"/>
          <ac:spMkLst>
            <pc:docMk/>
            <pc:sldMk cId="3938412230" sldId="299"/>
            <ac:spMk id="7" creationId="{391B6CD8-7A7A-2F06-12EC-B027602885E6}"/>
          </ac:spMkLst>
        </pc:spChg>
        <pc:spChg chg="add mod">
          <ac:chgData name="尾嵜 成真" userId="dd95f81a979e9056" providerId="LiveId" clId="{40B48392-F97D-41B7-BE8A-0DF3981E1B94}" dt="2022-12-03T12:54:27.609" v="62" actId="255"/>
          <ac:spMkLst>
            <pc:docMk/>
            <pc:sldMk cId="3938412230" sldId="299"/>
            <ac:spMk id="8" creationId="{22FDE48D-1DA7-7E96-043B-B8B68C8C33E5}"/>
          </ac:spMkLst>
        </pc:spChg>
        <pc:spChg chg="add del mod">
          <ac:chgData name="尾嵜 成真" userId="dd95f81a979e9056" providerId="LiveId" clId="{40B48392-F97D-41B7-BE8A-0DF3981E1B94}" dt="2022-12-03T12:54:52.365" v="64" actId="478"/>
          <ac:spMkLst>
            <pc:docMk/>
            <pc:sldMk cId="3938412230" sldId="299"/>
            <ac:spMk id="9" creationId="{2DCD6D5C-BC2D-6770-A7D6-B35ACCDDD128}"/>
          </ac:spMkLst>
        </pc:spChg>
        <pc:spChg chg="del">
          <ac:chgData name="尾嵜 成真" userId="dd95f81a979e9056" providerId="LiveId" clId="{40B48392-F97D-41B7-BE8A-0DF3981E1B94}" dt="2022-12-03T12:54:07.718" v="56" actId="478"/>
          <ac:spMkLst>
            <pc:docMk/>
            <pc:sldMk cId="3938412230" sldId="299"/>
            <ac:spMk id="10" creationId="{4C8D8093-D708-E46A-39FD-79BFCCF8875B}"/>
          </ac:spMkLst>
        </pc:spChg>
        <pc:spChg chg="del">
          <ac:chgData name="尾嵜 成真" userId="dd95f81a979e9056" providerId="LiveId" clId="{40B48392-F97D-41B7-BE8A-0DF3981E1B94}" dt="2022-12-03T12:54:07.718" v="56" actId="478"/>
          <ac:spMkLst>
            <pc:docMk/>
            <pc:sldMk cId="3938412230" sldId="299"/>
            <ac:spMk id="11" creationId="{8F4012D2-E45B-57FF-3B8C-E8092847CB68}"/>
          </ac:spMkLst>
        </pc:spChg>
        <pc:spChg chg="del">
          <ac:chgData name="尾嵜 成真" userId="dd95f81a979e9056" providerId="LiveId" clId="{40B48392-F97D-41B7-BE8A-0DF3981E1B94}" dt="2022-12-03T12:54:07.718" v="56" actId="478"/>
          <ac:spMkLst>
            <pc:docMk/>
            <pc:sldMk cId="3938412230" sldId="299"/>
            <ac:spMk id="12" creationId="{DEAE85ED-D608-8E1E-7E58-4B117E739BEC}"/>
          </ac:spMkLst>
        </pc:spChg>
        <pc:spChg chg="del">
          <ac:chgData name="尾嵜 成真" userId="dd95f81a979e9056" providerId="LiveId" clId="{40B48392-F97D-41B7-BE8A-0DF3981E1B94}" dt="2022-12-03T12:54:07.718" v="56" actId="478"/>
          <ac:spMkLst>
            <pc:docMk/>
            <pc:sldMk cId="3938412230" sldId="299"/>
            <ac:spMk id="13" creationId="{0244B180-1672-8661-90DA-D123168CF0A7}"/>
          </ac:spMkLst>
        </pc:spChg>
        <pc:spChg chg="add mod">
          <ac:chgData name="尾嵜 成真" userId="dd95f81a979e9056" providerId="LiveId" clId="{40B48392-F97D-41B7-BE8A-0DF3981E1B94}" dt="2022-12-03T12:55:03.231" v="68" actId="1076"/>
          <ac:spMkLst>
            <pc:docMk/>
            <pc:sldMk cId="3938412230" sldId="299"/>
            <ac:spMk id="14" creationId="{D5BC2787-714A-E6B9-F352-237A0E2C9661}"/>
          </ac:spMkLst>
        </pc:spChg>
        <pc:picChg chg="del">
          <ac:chgData name="尾嵜 成真" userId="dd95f81a979e9056" providerId="LiveId" clId="{40B48392-F97D-41B7-BE8A-0DF3981E1B94}" dt="2022-12-03T12:54:07.718" v="56" actId="478"/>
          <ac:picMkLst>
            <pc:docMk/>
            <pc:sldMk cId="3938412230" sldId="299"/>
            <ac:picMk id="15" creationId="{437CCD98-45A1-E906-F67F-A58887BF49B5}"/>
          </ac:picMkLst>
        </pc:picChg>
      </pc:sldChg>
      <pc:sldChg chg="addSp delSp modSp add del mod">
        <pc:chgData name="尾嵜 成真" userId="dd95f81a979e9056" providerId="LiveId" clId="{40B48392-F97D-41B7-BE8A-0DF3981E1B94}" dt="2022-12-03T13:01:51.601" v="121" actId="47"/>
        <pc:sldMkLst>
          <pc:docMk/>
          <pc:sldMk cId="1039008139" sldId="300"/>
        </pc:sldMkLst>
        <pc:spChg chg="add del mod">
          <ac:chgData name="尾嵜 成真" userId="dd95f81a979e9056" providerId="LiveId" clId="{40B48392-F97D-41B7-BE8A-0DF3981E1B94}" dt="2022-12-03T12:56:42.647" v="82" actId="478"/>
          <ac:spMkLst>
            <pc:docMk/>
            <pc:sldMk cId="1039008139" sldId="300"/>
            <ac:spMk id="3" creationId="{644FC041-95FE-00D0-EB4F-C3055DEA64C4}"/>
          </ac:spMkLst>
        </pc:spChg>
        <pc:spChg chg="add del mod">
          <ac:chgData name="尾嵜 成真" userId="dd95f81a979e9056" providerId="LiveId" clId="{40B48392-F97D-41B7-BE8A-0DF3981E1B94}" dt="2022-12-03T12:56:47.657" v="84" actId="478"/>
          <ac:spMkLst>
            <pc:docMk/>
            <pc:sldMk cId="1039008139" sldId="300"/>
            <ac:spMk id="5" creationId="{6687D22F-65DA-0D2F-E511-182FF4267DD6}"/>
          </ac:spMkLst>
        </pc:spChg>
        <pc:spChg chg="del">
          <ac:chgData name="尾嵜 成真" userId="dd95f81a979e9056" providerId="LiveId" clId="{40B48392-F97D-41B7-BE8A-0DF3981E1B94}" dt="2022-12-03T12:56:40.148" v="81" actId="478"/>
          <ac:spMkLst>
            <pc:docMk/>
            <pc:sldMk cId="1039008139" sldId="300"/>
            <ac:spMk id="6" creationId="{C8DE9B9B-892B-EA32-8EE0-B6C42E342BCA}"/>
          </ac:spMkLst>
        </pc:spChg>
        <pc:spChg chg="del">
          <ac:chgData name="尾嵜 成真" userId="dd95f81a979e9056" providerId="LiveId" clId="{40B48392-F97D-41B7-BE8A-0DF3981E1B94}" dt="2022-12-03T12:56:43.831" v="83" actId="478"/>
          <ac:spMkLst>
            <pc:docMk/>
            <pc:sldMk cId="1039008139" sldId="300"/>
            <ac:spMk id="7" creationId="{391B6CD8-7A7A-2F06-12EC-B027602885E6}"/>
          </ac:spMkLst>
        </pc:spChg>
        <pc:spChg chg="del">
          <ac:chgData name="尾嵜 成真" userId="dd95f81a979e9056" providerId="LiveId" clId="{40B48392-F97D-41B7-BE8A-0DF3981E1B94}" dt="2022-12-03T12:56:40.148" v="81" actId="478"/>
          <ac:spMkLst>
            <pc:docMk/>
            <pc:sldMk cId="1039008139" sldId="300"/>
            <ac:spMk id="8" creationId="{22FDE48D-1DA7-7E96-043B-B8B68C8C33E5}"/>
          </ac:spMkLst>
        </pc:spChg>
        <pc:spChg chg="add mod">
          <ac:chgData name="尾嵜 成真" userId="dd95f81a979e9056" providerId="LiveId" clId="{40B48392-F97D-41B7-BE8A-0DF3981E1B94}" dt="2022-12-03T12:57:05.674" v="88" actId="1076"/>
          <ac:spMkLst>
            <pc:docMk/>
            <pc:sldMk cId="1039008139" sldId="300"/>
            <ac:spMk id="9" creationId="{2B44022D-E7CB-5693-BAAE-CF31B7FE1B3A}"/>
          </ac:spMkLst>
        </pc:spChg>
        <pc:spChg chg="add mod">
          <ac:chgData name="尾嵜 成真" userId="dd95f81a979e9056" providerId="LiveId" clId="{40B48392-F97D-41B7-BE8A-0DF3981E1B94}" dt="2022-12-03T12:56:56.381" v="87" actId="207"/>
          <ac:spMkLst>
            <pc:docMk/>
            <pc:sldMk cId="1039008139" sldId="300"/>
            <ac:spMk id="10" creationId="{21435BBD-3312-25E9-0142-1069654ED5A1}"/>
          </ac:spMkLst>
        </pc:spChg>
        <pc:spChg chg="add mod">
          <ac:chgData name="尾嵜 成真" userId="dd95f81a979e9056" providerId="LiveId" clId="{40B48392-F97D-41B7-BE8A-0DF3981E1B94}" dt="2022-12-03T12:56:56.381" v="87" actId="207"/>
          <ac:spMkLst>
            <pc:docMk/>
            <pc:sldMk cId="1039008139" sldId="300"/>
            <ac:spMk id="11" creationId="{90AFE645-B7B5-9860-869C-1A1C025C7850}"/>
          </ac:spMkLst>
        </pc:spChg>
        <pc:spChg chg="del">
          <ac:chgData name="尾嵜 成真" userId="dd95f81a979e9056" providerId="LiveId" clId="{40B48392-F97D-41B7-BE8A-0DF3981E1B94}" dt="2022-12-03T12:56:40.148" v="81" actId="478"/>
          <ac:spMkLst>
            <pc:docMk/>
            <pc:sldMk cId="1039008139" sldId="300"/>
            <ac:spMk id="14" creationId="{D5BC2787-714A-E6B9-F352-237A0E2C9661}"/>
          </ac:spMkLst>
        </pc:spChg>
        <pc:spChg chg="add mod">
          <ac:chgData name="尾嵜 成真" userId="dd95f81a979e9056" providerId="LiveId" clId="{40B48392-F97D-41B7-BE8A-0DF3981E1B94}" dt="2022-12-03T12:56:56.381" v="87" actId="207"/>
          <ac:spMkLst>
            <pc:docMk/>
            <pc:sldMk cId="1039008139" sldId="300"/>
            <ac:spMk id="18" creationId="{9BC4341A-A9BD-D476-1356-688E8C9301BD}"/>
          </ac:spMkLst>
        </pc:spChg>
        <pc:spChg chg="add mod">
          <ac:chgData name="尾嵜 成真" userId="dd95f81a979e9056" providerId="LiveId" clId="{40B48392-F97D-41B7-BE8A-0DF3981E1B94}" dt="2022-12-03T12:56:56.381" v="87" actId="207"/>
          <ac:spMkLst>
            <pc:docMk/>
            <pc:sldMk cId="1039008139" sldId="300"/>
            <ac:spMk id="19" creationId="{0751EF31-4B27-B13D-83DF-296C2742639E}"/>
          </ac:spMkLst>
        </pc:spChg>
        <pc:spChg chg="add mod">
          <ac:chgData name="尾嵜 成真" userId="dd95f81a979e9056" providerId="LiveId" clId="{40B48392-F97D-41B7-BE8A-0DF3981E1B94}" dt="2022-12-03T12:56:56.381" v="87" actId="207"/>
          <ac:spMkLst>
            <pc:docMk/>
            <pc:sldMk cId="1039008139" sldId="300"/>
            <ac:spMk id="21" creationId="{6DA66A04-2069-8EBE-CA5B-F59478DDF15C}"/>
          </ac:spMkLst>
        </pc:spChg>
        <pc:spChg chg="add mod">
          <ac:chgData name="尾嵜 成真" userId="dd95f81a979e9056" providerId="LiveId" clId="{40B48392-F97D-41B7-BE8A-0DF3981E1B94}" dt="2022-12-03T12:56:56.381" v="87" actId="207"/>
          <ac:spMkLst>
            <pc:docMk/>
            <pc:sldMk cId="1039008139" sldId="300"/>
            <ac:spMk id="22" creationId="{AB18E9CC-2528-8616-8DC7-93C995C268A4}"/>
          </ac:spMkLst>
        </pc:spChg>
        <pc:spChg chg="add mod">
          <ac:chgData name="尾嵜 成真" userId="dd95f81a979e9056" providerId="LiveId" clId="{40B48392-F97D-41B7-BE8A-0DF3981E1B94}" dt="2022-12-03T12:56:56.381" v="87" actId="207"/>
          <ac:spMkLst>
            <pc:docMk/>
            <pc:sldMk cId="1039008139" sldId="300"/>
            <ac:spMk id="23" creationId="{4C95B3D8-9F6A-9E6A-69D4-2D5D76C3A05D}"/>
          </ac:spMkLst>
        </pc:spChg>
        <pc:spChg chg="add mod">
          <ac:chgData name="尾嵜 成真" userId="dd95f81a979e9056" providerId="LiveId" clId="{40B48392-F97D-41B7-BE8A-0DF3981E1B94}" dt="2022-12-03T12:56:56.381" v="87" actId="207"/>
          <ac:spMkLst>
            <pc:docMk/>
            <pc:sldMk cId="1039008139" sldId="300"/>
            <ac:spMk id="24" creationId="{7E344BD6-2CBF-F804-409B-C818F0CD5E7C}"/>
          </ac:spMkLst>
        </pc:spChg>
        <pc:spChg chg="add mod">
          <ac:chgData name="尾嵜 成真" userId="dd95f81a979e9056" providerId="LiveId" clId="{40B48392-F97D-41B7-BE8A-0DF3981E1B94}" dt="2022-12-03T12:56:56.381" v="87" actId="207"/>
          <ac:spMkLst>
            <pc:docMk/>
            <pc:sldMk cId="1039008139" sldId="300"/>
            <ac:spMk id="25" creationId="{2BA7C864-1EC4-6EE3-3F14-A404A8F52B39}"/>
          </ac:spMkLst>
        </pc:spChg>
        <pc:spChg chg="add mod">
          <ac:chgData name="尾嵜 成真" userId="dd95f81a979e9056" providerId="LiveId" clId="{40B48392-F97D-41B7-BE8A-0DF3981E1B94}" dt="2022-12-03T12:56:56.381" v="87" actId="207"/>
          <ac:spMkLst>
            <pc:docMk/>
            <pc:sldMk cId="1039008139" sldId="300"/>
            <ac:spMk id="26" creationId="{A4578390-A677-2E7E-5225-A78ED4416DA7}"/>
          </ac:spMkLst>
        </pc:spChg>
        <pc:spChg chg="add mod">
          <ac:chgData name="尾嵜 成真" userId="dd95f81a979e9056" providerId="LiveId" clId="{40B48392-F97D-41B7-BE8A-0DF3981E1B94}" dt="2022-12-03T12:56:56.381" v="87" actId="207"/>
          <ac:spMkLst>
            <pc:docMk/>
            <pc:sldMk cId="1039008139" sldId="300"/>
            <ac:spMk id="27" creationId="{264D0C96-D733-F358-0471-B46ACED3C28E}"/>
          </ac:spMkLst>
        </pc:spChg>
        <pc:picChg chg="add mod">
          <ac:chgData name="尾嵜 成真" userId="dd95f81a979e9056" providerId="LiveId" clId="{40B48392-F97D-41B7-BE8A-0DF3981E1B94}" dt="2022-12-03T12:56:48.947" v="85"/>
          <ac:picMkLst>
            <pc:docMk/>
            <pc:sldMk cId="1039008139" sldId="300"/>
            <ac:picMk id="12" creationId="{EA28D94A-F670-3021-51A1-ABE0682734A0}"/>
          </ac:picMkLst>
        </pc:picChg>
        <pc:picChg chg="add mod">
          <ac:chgData name="尾嵜 成真" userId="dd95f81a979e9056" providerId="LiveId" clId="{40B48392-F97D-41B7-BE8A-0DF3981E1B94}" dt="2022-12-03T12:56:48.947" v="85"/>
          <ac:picMkLst>
            <pc:docMk/>
            <pc:sldMk cId="1039008139" sldId="300"/>
            <ac:picMk id="13" creationId="{2CE990BC-3E3F-0F88-9FF9-70FFA317634A}"/>
          </ac:picMkLst>
        </pc:picChg>
        <pc:picChg chg="add mod">
          <ac:chgData name="尾嵜 成真" userId="dd95f81a979e9056" providerId="LiveId" clId="{40B48392-F97D-41B7-BE8A-0DF3981E1B94}" dt="2022-12-03T12:56:48.947" v="85"/>
          <ac:picMkLst>
            <pc:docMk/>
            <pc:sldMk cId="1039008139" sldId="300"/>
            <ac:picMk id="15" creationId="{4ADF3C97-6FE0-4FA6-BF40-56FCE2AA12AF}"/>
          </ac:picMkLst>
        </pc:picChg>
        <pc:picChg chg="add mod">
          <ac:chgData name="尾嵜 成真" userId="dd95f81a979e9056" providerId="LiveId" clId="{40B48392-F97D-41B7-BE8A-0DF3981E1B94}" dt="2022-12-03T12:56:48.947" v="85"/>
          <ac:picMkLst>
            <pc:docMk/>
            <pc:sldMk cId="1039008139" sldId="300"/>
            <ac:picMk id="16" creationId="{A0286681-16AD-7C1B-B1E9-0A05D4DD176B}"/>
          </ac:picMkLst>
        </pc:picChg>
        <pc:picChg chg="add mod">
          <ac:chgData name="尾嵜 成真" userId="dd95f81a979e9056" providerId="LiveId" clId="{40B48392-F97D-41B7-BE8A-0DF3981E1B94}" dt="2022-12-03T12:56:48.947" v="85"/>
          <ac:picMkLst>
            <pc:docMk/>
            <pc:sldMk cId="1039008139" sldId="300"/>
            <ac:picMk id="17" creationId="{AB515144-558A-9376-1296-6CCB52FEA0B8}"/>
          </ac:picMkLst>
        </pc:picChg>
        <pc:picChg chg="add mod">
          <ac:chgData name="尾嵜 成真" userId="dd95f81a979e9056" providerId="LiveId" clId="{40B48392-F97D-41B7-BE8A-0DF3981E1B94}" dt="2022-12-03T12:56:48.947" v="85"/>
          <ac:picMkLst>
            <pc:docMk/>
            <pc:sldMk cId="1039008139" sldId="300"/>
            <ac:picMk id="20" creationId="{EC56893C-5DB5-08C5-1484-7B2B74FADAA9}"/>
          </ac:picMkLst>
        </pc:picChg>
      </pc:sldChg>
      <pc:sldChg chg="add del">
        <pc:chgData name="尾嵜 成真" userId="dd95f81a979e9056" providerId="LiveId" clId="{40B48392-F97D-41B7-BE8A-0DF3981E1B94}" dt="2022-12-03T12:51:03.479" v="25" actId="47"/>
        <pc:sldMkLst>
          <pc:docMk/>
          <pc:sldMk cId="2849387055" sldId="300"/>
        </pc:sldMkLst>
      </pc:sldChg>
      <pc:sldChg chg="addSp delSp modSp add mod">
        <pc:chgData name="尾嵜 成真" userId="dd95f81a979e9056" providerId="LiveId" clId="{40B48392-F97D-41B7-BE8A-0DF3981E1B94}" dt="2022-12-03T13:05:36.427" v="136" actId="947"/>
        <pc:sldMkLst>
          <pc:docMk/>
          <pc:sldMk cId="812236802" sldId="301"/>
        </pc:sldMkLst>
        <pc:spChg chg="add mod">
          <ac:chgData name="尾嵜 成真" userId="dd95f81a979e9056" providerId="LiveId" clId="{40B48392-F97D-41B7-BE8A-0DF3981E1B94}" dt="2022-12-03T12:57:59.668" v="95" actId="1076"/>
          <ac:spMkLst>
            <pc:docMk/>
            <pc:sldMk cId="812236802" sldId="301"/>
            <ac:spMk id="2" creationId="{4043A7F3-440D-FFC9-41A3-AC9C75B0FDA9}"/>
          </ac:spMkLst>
        </pc:spChg>
        <pc:spChg chg="mod">
          <ac:chgData name="尾嵜 成真" userId="dd95f81a979e9056" providerId="LiveId" clId="{40B48392-F97D-41B7-BE8A-0DF3981E1B94}" dt="2022-12-03T13:05:36.427" v="136" actId="947"/>
          <ac:spMkLst>
            <pc:docMk/>
            <pc:sldMk cId="812236802" sldId="301"/>
            <ac:spMk id="10" creationId="{4C8D8093-D708-E46A-39FD-79BFCCF8875B}"/>
          </ac:spMkLst>
        </pc:spChg>
        <pc:spChg chg="mod">
          <ac:chgData name="尾嵜 成真" userId="dd95f81a979e9056" providerId="LiveId" clId="{40B48392-F97D-41B7-BE8A-0DF3981E1B94}" dt="2022-12-03T12:57:47.245" v="93"/>
          <ac:spMkLst>
            <pc:docMk/>
            <pc:sldMk cId="812236802" sldId="301"/>
            <ac:spMk id="12" creationId="{DEAE85ED-D608-8E1E-7E58-4B117E739BEC}"/>
          </ac:spMkLst>
        </pc:spChg>
        <pc:spChg chg="del">
          <ac:chgData name="尾嵜 成真" userId="dd95f81a979e9056" providerId="LiveId" clId="{40B48392-F97D-41B7-BE8A-0DF3981E1B94}" dt="2022-12-03T12:57:40.491" v="92" actId="478"/>
          <ac:spMkLst>
            <pc:docMk/>
            <pc:sldMk cId="812236802" sldId="301"/>
            <ac:spMk id="13" creationId="{0244B180-1672-8661-90DA-D123168CF0A7}"/>
          </ac:spMkLst>
        </pc:spChg>
        <pc:picChg chg="del">
          <ac:chgData name="尾嵜 成真" userId="dd95f81a979e9056" providerId="LiveId" clId="{40B48392-F97D-41B7-BE8A-0DF3981E1B94}" dt="2022-12-03T12:57:38.869" v="91" actId="478"/>
          <ac:picMkLst>
            <pc:docMk/>
            <pc:sldMk cId="812236802" sldId="301"/>
            <ac:picMk id="15" creationId="{437CCD98-45A1-E906-F67F-A58887BF49B5}"/>
          </ac:picMkLst>
        </pc:picChg>
      </pc:sldChg>
      <pc:sldChg chg="add del">
        <pc:chgData name="尾嵜 成真" userId="dd95f81a979e9056" providerId="LiveId" clId="{40B48392-F97D-41B7-BE8A-0DF3981E1B94}" dt="2022-12-03T12:51:02.910" v="24" actId="47"/>
        <pc:sldMkLst>
          <pc:docMk/>
          <pc:sldMk cId="1279946782" sldId="301"/>
        </pc:sldMkLst>
      </pc:sldChg>
      <pc:sldChg chg="addSp delSp modSp add mod">
        <pc:chgData name="尾嵜 成真" userId="dd95f81a979e9056" providerId="LiveId" clId="{40B48392-F97D-41B7-BE8A-0DF3981E1B94}" dt="2022-12-03T13:08:51.254" v="150" actId="1076"/>
        <pc:sldMkLst>
          <pc:docMk/>
          <pc:sldMk cId="1868244200" sldId="302"/>
        </pc:sldMkLst>
        <pc:spChg chg="del">
          <ac:chgData name="尾嵜 成真" userId="dd95f81a979e9056" providerId="LiveId" clId="{40B48392-F97D-41B7-BE8A-0DF3981E1B94}" dt="2022-12-03T13:00:53.424" v="113" actId="478"/>
          <ac:spMkLst>
            <pc:docMk/>
            <pc:sldMk cId="1868244200" sldId="302"/>
            <ac:spMk id="2" creationId="{4043A7F3-440D-FFC9-41A3-AC9C75B0FDA9}"/>
          </ac:spMkLst>
        </pc:spChg>
        <pc:spChg chg="add mod">
          <ac:chgData name="尾嵜 成真" userId="dd95f81a979e9056" providerId="LiveId" clId="{40B48392-F97D-41B7-BE8A-0DF3981E1B94}" dt="2022-12-03T13:01:23.673" v="115" actId="208"/>
          <ac:spMkLst>
            <pc:docMk/>
            <pc:sldMk cId="1868244200" sldId="302"/>
            <ac:spMk id="8" creationId="{2DD49905-E6B6-1868-793C-31324259B429}"/>
          </ac:spMkLst>
        </pc:spChg>
        <pc:spChg chg="add mod">
          <ac:chgData name="尾嵜 成真" userId="dd95f81a979e9056" providerId="LiveId" clId="{40B48392-F97D-41B7-BE8A-0DF3981E1B94}" dt="2022-12-03T13:01:28.588" v="116" actId="207"/>
          <ac:spMkLst>
            <pc:docMk/>
            <pc:sldMk cId="1868244200" sldId="302"/>
            <ac:spMk id="9" creationId="{D2BE1B33-034E-0756-47A2-5057F1C3DE95}"/>
          </ac:spMkLst>
        </pc:spChg>
        <pc:spChg chg="mod">
          <ac:chgData name="尾嵜 成真" userId="dd95f81a979e9056" providerId="LiveId" clId="{40B48392-F97D-41B7-BE8A-0DF3981E1B94}" dt="2022-12-03T13:06:03.409" v="137" actId="947"/>
          <ac:spMkLst>
            <pc:docMk/>
            <pc:sldMk cId="1868244200" sldId="302"/>
            <ac:spMk id="10" creationId="{4C8D8093-D708-E46A-39FD-79BFCCF8875B}"/>
          </ac:spMkLst>
        </pc:spChg>
        <pc:spChg chg="mod">
          <ac:chgData name="尾嵜 成真" userId="dd95f81a979e9056" providerId="LiveId" clId="{40B48392-F97D-41B7-BE8A-0DF3981E1B94}" dt="2022-12-03T12:59:30.234" v="111" actId="20577"/>
          <ac:spMkLst>
            <pc:docMk/>
            <pc:sldMk cId="1868244200" sldId="302"/>
            <ac:spMk id="11" creationId="{8F4012D2-E45B-57FF-3B8C-E8092847CB68}"/>
          </ac:spMkLst>
        </pc:spChg>
        <pc:spChg chg="mod">
          <ac:chgData name="尾嵜 成真" userId="dd95f81a979e9056" providerId="LiveId" clId="{40B48392-F97D-41B7-BE8A-0DF3981E1B94}" dt="2022-12-03T12:58:40.155" v="104" actId="255"/>
          <ac:spMkLst>
            <pc:docMk/>
            <pc:sldMk cId="1868244200" sldId="302"/>
            <ac:spMk id="12" creationId="{DEAE85ED-D608-8E1E-7E58-4B117E739BEC}"/>
          </ac:spMkLst>
        </pc:spChg>
        <pc:spChg chg="add mod">
          <ac:chgData name="尾嵜 成真" userId="dd95f81a979e9056" providerId="LiveId" clId="{40B48392-F97D-41B7-BE8A-0DF3981E1B94}" dt="2022-12-03T13:08:33.066" v="149" actId="207"/>
          <ac:spMkLst>
            <pc:docMk/>
            <pc:sldMk cId="1868244200" sldId="302"/>
            <ac:spMk id="14" creationId="{68EAF5E1-21FE-01DC-738B-F9B4AF4E127A}"/>
          </ac:spMkLst>
        </pc:spChg>
        <pc:spChg chg="add mod">
          <ac:chgData name="尾嵜 成真" userId="dd95f81a979e9056" providerId="LiveId" clId="{40B48392-F97D-41B7-BE8A-0DF3981E1B94}" dt="2022-12-03T13:08:28.739" v="148" actId="207"/>
          <ac:spMkLst>
            <pc:docMk/>
            <pc:sldMk cId="1868244200" sldId="302"/>
            <ac:spMk id="15" creationId="{DF143790-35BE-971B-832F-16498C47766A}"/>
          </ac:spMkLst>
        </pc:spChg>
        <pc:spChg chg="add mod">
          <ac:chgData name="尾嵜 成真" userId="dd95f81a979e9056" providerId="LiveId" clId="{40B48392-F97D-41B7-BE8A-0DF3981E1B94}" dt="2022-12-03T13:01:02.462" v="114"/>
          <ac:spMkLst>
            <pc:docMk/>
            <pc:sldMk cId="1868244200" sldId="302"/>
            <ac:spMk id="16" creationId="{AA75D50B-7360-374F-A67D-5AA84067482E}"/>
          </ac:spMkLst>
        </pc:spChg>
        <pc:spChg chg="add mod">
          <ac:chgData name="尾嵜 成真" userId="dd95f81a979e9056" providerId="LiveId" clId="{40B48392-F97D-41B7-BE8A-0DF3981E1B94}" dt="2022-12-03T13:08:51.254" v="150" actId="1076"/>
          <ac:spMkLst>
            <pc:docMk/>
            <pc:sldMk cId="1868244200" sldId="302"/>
            <ac:spMk id="17" creationId="{E0828B0C-2111-364A-0989-F8F02EE0B49D}"/>
          </ac:spMkLst>
        </pc:spChg>
        <pc:spChg chg="add mod">
          <ac:chgData name="尾嵜 成真" userId="dd95f81a979e9056" providerId="LiveId" clId="{40B48392-F97D-41B7-BE8A-0DF3981E1B94}" dt="2022-12-03T13:01:02.462" v="114"/>
          <ac:spMkLst>
            <pc:docMk/>
            <pc:sldMk cId="1868244200" sldId="302"/>
            <ac:spMk id="18" creationId="{053690F9-08CF-7CE2-2611-241960EC4E36}"/>
          </ac:spMkLst>
        </pc:spChg>
        <pc:spChg chg="add mod">
          <ac:chgData name="尾嵜 成真" userId="dd95f81a979e9056" providerId="LiveId" clId="{40B48392-F97D-41B7-BE8A-0DF3981E1B94}" dt="2022-12-03T13:08:02.581" v="145" actId="14100"/>
          <ac:spMkLst>
            <pc:docMk/>
            <pc:sldMk cId="1868244200" sldId="302"/>
            <ac:spMk id="19" creationId="{2CCF2BF0-028F-40AF-F6F9-151C2B97B199}"/>
          </ac:spMkLst>
        </pc:spChg>
        <pc:spChg chg="add mod">
          <ac:chgData name="尾嵜 成真" userId="dd95f81a979e9056" providerId="LiveId" clId="{40B48392-F97D-41B7-BE8A-0DF3981E1B94}" dt="2022-12-03T13:01:32.449" v="117" actId="207"/>
          <ac:spMkLst>
            <pc:docMk/>
            <pc:sldMk cId="1868244200" sldId="302"/>
            <ac:spMk id="20" creationId="{65576B8D-9A16-C31B-FDC6-6C17472803D2}"/>
          </ac:spMkLst>
        </pc:spChg>
        <pc:picChg chg="add mod">
          <ac:chgData name="尾嵜 成真" userId="dd95f81a979e9056" providerId="LiveId" clId="{40B48392-F97D-41B7-BE8A-0DF3981E1B94}" dt="2022-12-03T13:01:02.462" v="114"/>
          <ac:picMkLst>
            <pc:docMk/>
            <pc:sldMk cId="1868244200" sldId="302"/>
            <ac:picMk id="3" creationId="{665BDD73-D2A6-1386-5198-B9269AF8545A}"/>
          </ac:picMkLst>
        </pc:picChg>
        <pc:picChg chg="add mod">
          <ac:chgData name="尾嵜 成真" userId="dd95f81a979e9056" providerId="LiveId" clId="{40B48392-F97D-41B7-BE8A-0DF3981E1B94}" dt="2022-12-03T13:01:02.462" v="114"/>
          <ac:picMkLst>
            <pc:docMk/>
            <pc:sldMk cId="1868244200" sldId="302"/>
            <ac:picMk id="4" creationId="{50C1165C-1F8A-318F-55D1-2AD0A5E942DF}"/>
          </ac:picMkLst>
        </pc:picChg>
        <pc:picChg chg="add mod">
          <ac:chgData name="尾嵜 成真" userId="dd95f81a979e9056" providerId="LiveId" clId="{40B48392-F97D-41B7-BE8A-0DF3981E1B94}" dt="2022-12-03T13:01:02.462" v="114"/>
          <ac:picMkLst>
            <pc:docMk/>
            <pc:sldMk cId="1868244200" sldId="302"/>
            <ac:picMk id="5" creationId="{B279A9FB-A669-9F5B-E89D-13367B6308BF}"/>
          </ac:picMkLst>
        </pc:picChg>
        <pc:picChg chg="add mod">
          <ac:chgData name="尾嵜 成真" userId="dd95f81a979e9056" providerId="LiveId" clId="{40B48392-F97D-41B7-BE8A-0DF3981E1B94}" dt="2022-12-03T13:08:51.254" v="150" actId="1076"/>
          <ac:picMkLst>
            <pc:docMk/>
            <pc:sldMk cId="1868244200" sldId="302"/>
            <ac:picMk id="6" creationId="{B6E9F926-573E-9AE8-7C94-300115D7E506}"/>
          </ac:picMkLst>
        </pc:picChg>
        <pc:picChg chg="add mod">
          <ac:chgData name="尾嵜 成真" userId="dd95f81a979e9056" providerId="LiveId" clId="{40B48392-F97D-41B7-BE8A-0DF3981E1B94}" dt="2022-12-03T13:01:02.462" v="114"/>
          <ac:picMkLst>
            <pc:docMk/>
            <pc:sldMk cId="1868244200" sldId="302"/>
            <ac:picMk id="7" creationId="{6567388B-FD08-E6E3-799E-EA5A66028E17}"/>
          </ac:picMkLst>
        </pc:picChg>
        <pc:picChg chg="add mod">
          <ac:chgData name="尾嵜 成真" userId="dd95f81a979e9056" providerId="LiveId" clId="{40B48392-F97D-41B7-BE8A-0DF3981E1B94}" dt="2022-12-03T13:01:02.462" v="114"/>
          <ac:picMkLst>
            <pc:docMk/>
            <pc:sldMk cId="1868244200" sldId="302"/>
            <ac:picMk id="13" creationId="{DA497B30-F863-1E11-0DE3-8457582A0E45}"/>
          </ac:picMkLst>
        </pc:picChg>
      </pc:sldChg>
      <pc:sldChg chg="add del">
        <pc:chgData name="尾嵜 成真" userId="dd95f81a979e9056" providerId="LiveId" clId="{40B48392-F97D-41B7-BE8A-0DF3981E1B94}" dt="2022-12-03T12:51:04.473" v="27" actId="47"/>
        <pc:sldMkLst>
          <pc:docMk/>
          <pc:sldMk cId="4185244315" sldId="302"/>
        </pc:sldMkLst>
      </pc:sldChg>
      <pc:sldChg chg="add del">
        <pc:chgData name="尾嵜 成真" userId="dd95f81a979e9056" providerId="LiveId" clId="{40B48392-F97D-41B7-BE8A-0DF3981E1B94}" dt="2022-12-03T12:51:03.966" v="26" actId="47"/>
        <pc:sldMkLst>
          <pc:docMk/>
          <pc:sldMk cId="440371486" sldId="303"/>
        </pc:sldMkLst>
      </pc:sldChg>
      <pc:sldChg chg="add del">
        <pc:chgData name="尾嵜 成真" userId="dd95f81a979e9056" providerId="LiveId" clId="{40B48392-F97D-41B7-BE8A-0DF3981E1B94}" dt="2022-12-03T12:51:05.550" v="29" actId="47"/>
        <pc:sldMkLst>
          <pc:docMk/>
          <pc:sldMk cId="4045972463" sldId="304"/>
        </pc:sldMkLst>
      </pc:sldChg>
      <pc:sldChg chg="add del">
        <pc:chgData name="尾嵜 成真" userId="dd95f81a979e9056" providerId="LiveId" clId="{40B48392-F97D-41B7-BE8A-0DF3981E1B94}" dt="2022-12-03T12:51:04.903" v="28" actId="47"/>
        <pc:sldMkLst>
          <pc:docMk/>
          <pc:sldMk cId="4014573798" sldId="305"/>
        </pc:sldMkLst>
      </pc:sldChg>
      <pc:sldChg chg="add del">
        <pc:chgData name="尾嵜 成真" userId="dd95f81a979e9056" providerId="LiveId" clId="{40B48392-F97D-41B7-BE8A-0DF3981E1B94}" dt="2022-12-03T12:51:06.588" v="30" actId="47"/>
        <pc:sldMkLst>
          <pc:docMk/>
          <pc:sldMk cId="1258243607" sldId="306"/>
        </pc:sldMkLst>
      </pc:sldChg>
      <pc:sldChg chg="add del">
        <pc:chgData name="尾嵜 成真" userId="dd95f81a979e9056" providerId="LiveId" clId="{40B48392-F97D-41B7-BE8A-0DF3981E1B94}" dt="2022-12-03T12:51:07.395" v="31" actId="47"/>
        <pc:sldMkLst>
          <pc:docMk/>
          <pc:sldMk cId="2688923453" sldId="307"/>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4CCFBE2-2B8D-499C-81C9-2CD5B3EB8E93}" type="datetimeFigureOut">
              <a:rPr lang="ko-KR" altLang="en-US" smtClean="0"/>
              <a:pPr/>
              <a:t>2023-02-07</a:t>
            </a:fld>
            <a:endParaRPr lang="ko-KR" altLang="en-US"/>
          </a:p>
        </p:txBody>
      </p:sp>
      <p:sp>
        <p:nvSpPr>
          <p:cNvPr id="4" name="바닥글 개체 틀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ko-KR" altLang="en-US"/>
          </a:p>
        </p:txBody>
      </p:sp>
      <p:sp>
        <p:nvSpPr>
          <p:cNvPr id="5" name="슬라이드 번호 개체 틀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5554DD7E-3179-445A-81DB-781C4554AFF2}" type="slidenum">
              <a:rPr lang="ko-KR" altLang="en-US" smtClean="0"/>
              <a:pPr/>
              <a:t>‹#›</a:t>
            </a:fld>
            <a:endParaRPr lang="ko-KR" altLang="en-US"/>
          </a:p>
        </p:txBody>
      </p:sp>
    </p:spTree>
    <p:extLst>
      <p:ext uri="{BB962C8B-B14F-4D97-AF65-F5344CB8AC3E}">
        <p14:creationId xmlns:p14="http://schemas.microsoft.com/office/powerpoint/2010/main" val="2469536699"/>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3.jpe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B545AC5-813F-4ED1-B011-8EA17CB93331}" type="datetimeFigureOut">
              <a:rPr lang="ko-KR" altLang="en-US" smtClean="0"/>
              <a:pPr/>
              <a:t>2023-02-07</a:t>
            </a:fld>
            <a:endParaRPr lang="ko-KR" altLang="en-US"/>
          </a:p>
        </p:txBody>
      </p:sp>
      <p:sp>
        <p:nvSpPr>
          <p:cNvPr id="4" name="슬라이드 이미지 개체 틀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6" name="바닥글 개체 틀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5504B90-27FD-422C-8CC6-2AADAD122D08}" type="slidenum">
              <a:rPr lang="ko-KR" altLang="en-US" smtClean="0"/>
              <a:pPr/>
              <a:t>‹#›</a:t>
            </a:fld>
            <a:endParaRPr lang="ko-KR" altLang="en-US"/>
          </a:p>
        </p:txBody>
      </p:sp>
    </p:spTree>
    <p:extLst>
      <p:ext uri="{BB962C8B-B14F-4D97-AF65-F5344CB8AC3E}">
        <p14:creationId xmlns:p14="http://schemas.microsoft.com/office/powerpoint/2010/main" val="268707270"/>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normAutofit/>
          </a:bodyPr>
          <a:lstStyle/>
          <a:p>
            <a:endParaRPr lang="ko-KR" altLang="en-US" dirty="0"/>
          </a:p>
        </p:txBody>
      </p:sp>
      <p:sp>
        <p:nvSpPr>
          <p:cNvPr id="4" name="슬라이드 번호 개체 틀 3"/>
          <p:cNvSpPr>
            <a:spLocks noGrp="1"/>
          </p:cNvSpPr>
          <p:nvPr>
            <p:ph type="sldNum" sz="quarter" idx="10"/>
          </p:nvPr>
        </p:nvSpPr>
        <p:spPr/>
        <p:txBody>
          <a:bodyPr/>
          <a:lstStyle/>
          <a:p>
            <a:fld id="{A5504B90-27FD-422C-8CC6-2AADAD122D08}" type="slidenum">
              <a:rPr lang="ko-KR" altLang="en-US" smtClean="0"/>
              <a:pPr/>
              <a:t>1</a:t>
            </a:fld>
            <a:endParaRPr lang="ko-KR" altLang="en-US" dirty="0"/>
          </a:p>
        </p:txBody>
      </p:sp>
    </p:spTree>
    <p:extLst>
      <p:ext uri="{BB962C8B-B14F-4D97-AF65-F5344CB8AC3E}">
        <p14:creationId xmlns:p14="http://schemas.microsoft.com/office/powerpoint/2010/main" val="76000421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A5504B90-27FD-422C-8CC6-2AADAD122D08}" type="slidenum">
              <a:rPr lang="ko-KR" altLang="en-US" smtClean="0"/>
              <a:pPr/>
              <a:t>11</a:t>
            </a:fld>
            <a:endParaRPr lang="ko-KR" altLang="en-US"/>
          </a:p>
        </p:txBody>
      </p:sp>
    </p:spTree>
    <p:extLst>
      <p:ext uri="{BB962C8B-B14F-4D97-AF65-F5344CB8AC3E}">
        <p14:creationId xmlns:p14="http://schemas.microsoft.com/office/powerpoint/2010/main" val="41357223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A5504B90-27FD-422C-8CC6-2AADAD122D08}" type="slidenum">
              <a:rPr lang="ko-KR" altLang="en-US" smtClean="0"/>
              <a:pPr/>
              <a:t>12</a:t>
            </a:fld>
            <a:endParaRPr lang="ko-KR" altLang="en-US"/>
          </a:p>
        </p:txBody>
      </p:sp>
    </p:spTree>
    <p:extLst>
      <p:ext uri="{BB962C8B-B14F-4D97-AF65-F5344CB8AC3E}">
        <p14:creationId xmlns:p14="http://schemas.microsoft.com/office/powerpoint/2010/main" val="6453943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A5504B90-27FD-422C-8CC6-2AADAD122D08}" type="slidenum">
              <a:rPr lang="ko-KR" altLang="en-US" smtClean="0"/>
              <a:pPr/>
              <a:t>13</a:t>
            </a:fld>
            <a:endParaRPr lang="ko-KR" altLang="en-US"/>
          </a:p>
        </p:txBody>
      </p:sp>
    </p:spTree>
    <p:extLst>
      <p:ext uri="{BB962C8B-B14F-4D97-AF65-F5344CB8AC3E}">
        <p14:creationId xmlns:p14="http://schemas.microsoft.com/office/powerpoint/2010/main" val="11530750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A5504B90-27FD-422C-8CC6-2AADAD122D08}" type="slidenum">
              <a:rPr lang="ko-KR" altLang="en-US" smtClean="0"/>
              <a:pPr/>
              <a:t>14</a:t>
            </a:fld>
            <a:endParaRPr lang="ko-KR" altLang="en-US"/>
          </a:p>
        </p:txBody>
      </p:sp>
    </p:spTree>
    <p:extLst>
      <p:ext uri="{BB962C8B-B14F-4D97-AF65-F5344CB8AC3E}">
        <p14:creationId xmlns:p14="http://schemas.microsoft.com/office/powerpoint/2010/main" val="33547434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A5504B90-27FD-422C-8CC6-2AADAD122D08}" type="slidenum">
              <a:rPr lang="ko-KR" altLang="en-US" smtClean="0"/>
              <a:pPr/>
              <a:t>15</a:t>
            </a:fld>
            <a:endParaRPr lang="ko-KR" altLang="en-US"/>
          </a:p>
        </p:txBody>
      </p:sp>
    </p:spTree>
    <p:extLst>
      <p:ext uri="{BB962C8B-B14F-4D97-AF65-F5344CB8AC3E}">
        <p14:creationId xmlns:p14="http://schemas.microsoft.com/office/powerpoint/2010/main" val="57217401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A5504B90-27FD-422C-8CC6-2AADAD122D08}" type="slidenum">
              <a:rPr lang="ko-KR" altLang="en-US" smtClean="0"/>
              <a:pPr/>
              <a:t>16</a:t>
            </a:fld>
            <a:endParaRPr lang="ko-KR" altLang="en-US"/>
          </a:p>
        </p:txBody>
      </p:sp>
    </p:spTree>
    <p:extLst>
      <p:ext uri="{BB962C8B-B14F-4D97-AF65-F5344CB8AC3E}">
        <p14:creationId xmlns:p14="http://schemas.microsoft.com/office/powerpoint/2010/main" val="16328351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A5504B90-27FD-422C-8CC6-2AADAD122D08}" type="slidenum">
              <a:rPr lang="ko-KR" altLang="en-US" smtClean="0"/>
              <a:pPr/>
              <a:t>17</a:t>
            </a:fld>
            <a:endParaRPr lang="ko-KR" altLang="en-US"/>
          </a:p>
        </p:txBody>
      </p:sp>
    </p:spTree>
    <p:extLst>
      <p:ext uri="{BB962C8B-B14F-4D97-AF65-F5344CB8AC3E}">
        <p14:creationId xmlns:p14="http://schemas.microsoft.com/office/powerpoint/2010/main" val="406023924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A5504B90-27FD-422C-8CC6-2AADAD122D08}" type="slidenum">
              <a:rPr lang="ko-KR" altLang="en-US" smtClean="0"/>
              <a:pPr/>
              <a:t>18</a:t>
            </a:fld>
            <a:endParaRPr lang="ko-KR" altLang="en-US"/>
          </a:p>
        </p:txBody>
      </p:sp>
    </p:spTree>
    <p:extLst>
      <p:ext uri="{BB962C8B-B14F-4D97-AF65-F5344CB8AC3E}">
        <p14:creationId xmlns:p14="http://schemas.microsoft.com/office/powerpoint/2010/main" val="184552865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A5504B90-27FD-422C-8CC6-2AADAD122D08}" type="slidenum">
              <a:rPr lang="ko-KR" altLang="en-US" smtClean="0"/>
              <a:pPr/>
              <a:t>19</a:t>
            </a:fld>
            <a:endParaRPr lang="ko-KR" altLang="en-US"/>
          </a:p>
        </p:txBody>
      </p:sp>
    </p:spTree>
    <p:extLst>
      <p:ext uri="{BB962C8B-B14F-4D97-AF65-F5344CB8AC3E}">
        <p14:creationId xmlns:p14="http://schemas.microsoft.com/office/powerpoint/2010/main" val="1772291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A5504B90-27FD-422C-8CC6-2AADAD122D08}" type="slidenum">
              <a:rPr lang="ko-KR" altLang="en-US" smtClean="0"/>
              <a:pPr/>
              <a:t>20</a:t>
            </a:fld>
            <a:endParaRPr lang="ko-KR" altLang="en-US"/>
          </a:p>
        </p:txBody>
      </p:sp>
    </p:spTree>
    <p:extLst>
      <p:ext uri="{BB962C8B-B14F-4D97-AF65-F5344CB8AC3E}">
        <p14:creationId xmlns:p14="http://schemas.microsoft.com/office/powerpoint/2010/main" val="1843686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A5504B90-27FD-422C-8CC6-2AADAD122D08}" type="slidenum">
              <a:rPr lang="ko-KR" altLang="en-US" smtClean="0"/>
              <a:pPr/>
              <a:t>3</a:t>
            </a:fld>
            <a:endParaRPr lang="ko-KR" altLang="en-US"/>
          </a:p>
        </p:txBody>
      </p:sp>
    </p:spTree>
    <p:extLst>
      <p:ext uri="{BB962C8B-B14F-4D97-AF65-F5344CB8AC3E}">
        <p14:creationId xmlns:p14="http://schemas.microsoft.com/office/powerpoint/2010/main" val="10380742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A5504B90-27FD-422C-8CC6-2AADAD122D08}" type="slidenum">
              <a:rPr lang="ko-KR" altLang="en-US" smtClean="0"/>
              <a:pPr/>
              <a:t>21</a:t>
            </a:fld>
            <a:endParaRPr lang="ko-KR" altLang="en-US"/>
          </a:p>
        </p:txBody>
      </p:sp>
    </p:spTree>
    <p:extLst>
      <p:ext uri="{BB962C8B-B14F-4D97-AF65-F5344CB8AC3E}">
        <p14:creationId xmlns:p14="http://schemas.microsoft.com/office/powerpoint/2010/main" val="28901674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A5504B90-27FD-422C-8CC6-2AADAD122D08}" type="slidenum">
              <a:rPr lang="ko-KR" altLang="en-US" smtClean="0"/>
              <a:pPr/>
              <a:t>4</a:t>
            </a:fld>
            <a:endParaRPr lang="ko-KR" altLang="en-US"/>
          </a:p>
        </p:txBody>
      </p:sp>
    </p:spTree>
    <p:extLst>
      <p:ext uri="{BB962C8B-B14F-4D97-AF65-F5344CB8AC3E}">
        <p14:creationId xmlns:p14="http://schemas.microsoft.com/office/powerpoint/2010/main" val="33863435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A5504B90-27FD-422C-8CC6-2AADAD122D08}" type="slidenum">
              <a:rPr lang="ko-KR" altLang="en-US" smtClean="0"/>
              <a:pPr/>
              <a:t>5</a:t>
            </a:fld>
            <a:endParaRPr lang="ko-KR" altLang="en-US"/>
          </a:p>
        </p:txBody>
      </p:sp>
    </p:spTree>
    <p:extLst>
      <p:ext uri="{BB962C8B-B14F-4D97-AF65-F5344CB8AC3E}">
        <p14:creationId xmlns:p14="http://schemas.microsoft.com/office/powerpoint/2010/main" val="643978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A5504B90-27FD-422C-8CC6-2AADAD122D08}" type="slidenum">
              <a:rPr lang="ko-KR" altLang="en-US" smtClean="0"/>
              <a:pPr/>
              <a:t>6</a:t>
            </a:fld>
            <a:endParaRPr lang="ko-KR" altLang="en-US"/>
          </a:p>
        </p:txBody>
      </p:sp>
    </p:spTree>
    <p:extLst>
      <p:ext uri="{BB962C8B-B14F-4D97-AF65-F5344CB8AC3E}">
        <p14:creationId xmlns:p14="http://schemas.microsoft.com/office/powerpoint/2010/main" val="35597588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A5504B90-27FD-422C-8CC6-2AADAD122D08}" type="slidenum">
              <a:rPr lang="ko-KR" altLang="en-US" smtClean="0"/>
              <a:pPr/>
              <a:t>7</a:t>
            </a:fld>
            <a:endParaRPr lang="ko-KR" altLang="en-US"/>
          </a:p>
        </p:txBody>
      </p:sp>
    </p:spTree>
    <p:extLst>
      <p:ext uri="{BB962C8B-B14F-4D97-AF65-F5344CB8AC3E}">
        <p14:creationId xmlns:p14="http://schemas.microsoft.com/office/powerpoint/2010/main" val="33980175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A5504B90-27FD-422C-8CC6-2AADAD122D08}" type="slidenum">
              <a:rPr lang="ko-KR" altLang="en-US" smtClean="0"/>
              <a:pPr/>
              <a:t>8</a:t>
            </a:fld>
            <a:endParaRPr lang="ko-KR" altLang="en-US"/>
          </a:p>
        </p:txBody>
      </p:sp>
    </p:spTree>
    <p:extLst>
      <p:ext uri="{BB962C8B-B14F-4D97-AF65-F5344CB8AC3E}">
        <p14:creationId xmlns:p14="http://schemas.microsoft.com/office/powerpoint/2010/main" val="26171174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A5504B90-27FD-422C-8CC6-2AADAD122D08}" type="slidenum">
              <a:rPr lang="ko-KR" altLang="en-US" smtClean="0"/>
              <a:pPr/>
              <a:t>9</a:t>
            </a:fld>
            <a:endParaRPr lang="ko-KR" altLang="en-US"/>
          </a:p>
        </p:txBody>
      </p:sp>
    </p:spTree>
    <p:extLst>
      <p:ext uri="{BB962C8B-B14F-4D97-AF65-F5344CB8AC3E}">
        <p14:creationId xmlns:p14="http://schemas.microsoft.com/office/powerpoint/2010/main" val="29345242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A5504B90-27FD-422C-8CC6-2AADAD122D08}" type="slidenum">
              <a:rPr lang="ko-KR" altLang="en-US" smtClean="0"/>
              <a:pPr/>
              <a:t>10</a:t>
            </a:fld>
            <a:endParaRPr lang="ko-KR" altLang="en-US"/>
          </a:p>
        </p:txBody>
      </p:sp>
    </p:spTree>
    <p:extLst>
      <p:ext uri="{BB962C8B-B14F-4D97-AF65-F5344CB8AC3E}">
        <p14:creationId xmlns:p14="http://schemas.microsoft.com/office/powerpoint/2010/main" val="147262040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제목 슬라이드">
    <p:spTree>
      <p:nvGrpSpPr>
        <p:cNvPr id="1" name=""/>
        <p:cNvGrpSpPr/>
        <p:nvPr/>
      </p:nvGrpSpPr>
      <p:grpSpPr>
        <a:xfrm>
          <a:off x="0" y="0"/>
          <a:ext cx="0" cy="0"/>
          <a:chOff x="0" y="0"/>
          <a:chExt cx="0" cy="0"/>
        </a:xfrm>
      </p:grpSpPr>
      <p:pic>
        <p:nvPicPr>
          <p:cNvPr id="2" name="그림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4" name="날짜 개체 틀 3"/>
          <p:cNvSpPr>
            <a:spLocks noGrp="1"/>
          </p:cNvSpPr>
          <p:nvPr>
            <p:ph type="dt" sz="half" idx="10"/>
          </p:nvPr>
        </p:nvSpPr>
        <p:spPr/>
        <p:txBody>
          <a:bodyPr/>
          <a:lstStyle/>
          <a:p>
            <a:fld id="{ED3D6733-6F27-4404-AB51-585418F146E5}" type="datetimeFigureOut">
              <a:rPr lang="ko-KR" altLang="en-US" smtClean="0"/>
              <a:pPr/>
              <a:t>2023-02-07</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EE6BC638-39B7-4287-91A7-2A3DDA573295}" type="slidenum">
              <a:rPr lang="ko-KR" altLang="en-US" smtClean="0"/>
              <a:pPr/>
              <a:t>‹#›</a:t>
            </a:fld>
            <a:endParaRPr lang="ko-KR" altLang="en-US"/>
          </a:p>
        </p:txBody>
      </p:sp>
      <p:sp>
        <p:nvSpPr>
          <p:cNvPr id="9" name="제목 1"/>
          <p:cNvSpPr>
            <a:spLocks noGrp="1"/>
          </p:cNvSpPr>
          <p:nvPr>
            <p:ph type="ctrTitle"/>
          </p:nvPr>
        </p:nvSpPr>
        <p:spPr>
          <a:xfrm>
            <a:off x="3311352" y="2420888"/>
            <a:ext cx="5832648" cy="1585337"/>
          </a:xfrm>
        </p:spPr>
        <p:txBody>
          <a:bodyPr vert="horz" wrap="square" lIns="91440" tIns="45720" rIns="91440" bIns="45720" numCol="1" rtlCol="0" anchor="ctr" anchorCtr="0" compatLnSpc="1">
            <a:prstTxWarp prst="textNoShape">
              <a:avLst/>
            </a:prstTxWarp>
            <a:noAutofit/>
          </a:bodyPr>
          <a:lstStyle>
            <a:lvl1pPr marL="0" indent="0" algn="ctr" defTabSz="914400" rtl="0" eaLnBrk="1" fontAlgn="base" latinLnBrk="1" hangingPunct="1">
              <a:lnSpc>
                <a:spcPct val="100000"/>
              </a:lnSpc>
              <a:spcBef>
                <a:spcPct val="0"/>
              </a:spcBef>
              <a:spcAft>
                <a:spcPct val="0"/>
              </a:spcAft>
              <a:buClr>
                <a:schemeClr val="hlink"/>
              </a:buClr>
              <a:buFont typeface="굴림체" pitchFamily="49" charset="-127"/>
              <a:buNone/>
              <a:defRPr lang="ko-KR" altLang="en-US" sz="5400" b="0" kern="1200" baseline="0" dirty="0">
                <a:solidFill>
                  <a:srgbClr val="FFC000"/>
                </a:solidFill>
                <a:effectLst/>
                <a:latin typeface="+mj-lt"/>
                <a:ea typeface="맑은 고딕" pitchFamily="50" charset="-127"/>
                <a:cs typeface="+mj-cs"/>
              </a:defRPr>
            </a:lvl1pPr>
          </a:lstStyle>
          <a:p>
            <a:endParaRPr lang="ko-KR"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빈 화면">
    <p:bg>
      <p:bgPr>
        <a:solidFill>
          <a:schemeClr val="bg1"/>
        </a:solidFill>
        <a:effectLst/>
      </p:bgPr>
    </p:bg>
    <p:spTree>
      <p:nvGrpSpPr>
        <p:cNvPr id="1" name=""/>
        <p:cNvGrpSpPr/>
        <p:nvPr/>
      </p:nvGrpSpPr>
      <p:grpSpPr>
        <a:xfrm>
          <a:off x="0" y="0"/>
          <a:ext cx="0" cy="0"/>
          <a:chOff x="0" y="0"/>
          <a:chExt cx="0" cy="0"/>
        </a:xfrm>
      </p:grpSpPr>
      <p:pic>
        <p:nvPicPr>
          <p:cNvPr id="5" name="그림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날짜 개체 틀 1"/>
          <p:cNvSpPr>
            <a:spLocks noGrp="1"/>
          </p:cNvSpPr>
          <p:nvPr>
            <p:ph type="dt" sz="half" idx="10"/>
          </p:nvPr>
        </p:nvSpPr>
        <p:spPr/>
        <p:txBody>
          <a:bodyPr/>
          <a:lstStyle/>
          <a:p>
            <a:fld id="{ED3D6733-6F27-4404-AB51-585418F146E5}" type="datetimeFigureOut">
              <a:rPr lang="ko-KR" altLang="en-US" smtClean="0"/>
              <a:pPr/>
              <a:t>2023-02-07</a:t>
            </a:fld>
            <a:endParaRPr lang="ko-KR" altLang="en-US"/>
          </a:p>
        </p:txBody>
      </p:sp>
      <p:sp>
        <p:nvSpPr>
          <p:cNvPr id="3" name="바닥글 개체 틀 2"/>
          <p:cNvSpPr>
            <a:spLocks noGrp="1"/>
          </p:cNvSpPr>
          <p:nvPr>
            <p:ph type="ftr" sz="quarter" idx="11"/>
          </p:nvPr>
        </p:nvSpPr>
        <p:spPr/>
        <p:txBody>
          <a:bodyPr/>
          <a:lstStyle/>
          <a:p>
            <a:endParaRPr lang="ko-KR" altLang="en-US"/>
          </a:p>
        </p:txBody>
      </p:sp>
      <p:sp>
        <p:nvSpPr>
          <p:cNvPr id="4" name="슬라이드 번호 개체 틀 3"/>
          <p:cNvSpPr>
            <a:spLocks noGrp="1"/>
          </p:cNvSpPr>
          <p:nvPr>
            <p:ph type="sldNum" sz="quarter" idx="12"/>
          </p:nvPr>
        </p:nvSpPr>
        <p:spPr/>
        <p:txBody>
          <a:bodyPr/>
          <a:lstStyle/>
          <a:p>
            <a:fld id="{EE6BC638-39B7-4287-91A7-2A3DDA573295}" type="slidenum">
              <a:rPr lang="ko-KR" altLang="en-US" smtClean="0"/>
              <a:pPr/>
              <a:t>‹#›</a:t>
            </a:fld>
            <a:endParaRPr lang="ko-KR"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구역 머리글">
    <p:bg>
      <p:bgPr>
        <a:solidFill>
          <a:schemeClr val="bg1"/>
        </a:solidFill>
        <a:effectLst/>
      </p:bgPr>
    </p:bg>
    <p:spTree>
      <p:nvGrpSpPr>
        <p:cNvPr id="1" name=""/>
        <p:cNvGrpSpPr/>
        <p:nvPr/>
      </p:nvGrpSpPr>
      <p:grpSpPr>
        <a:xfrm>
          <a:off x="0" y="0"/>
          <a:ext cx="0" cy="0"/>
          <a:chOff x="0" y="0"/>
          <a:chExt cx="0" cy="0"/>
        </a:xfrm>
      </p:grpSpPr>
      <p:sp>
        <p:nvSpPr>
          <p:cNvPr id="2" name="제목 1"/>
          <p:cNvSpPr>
            <a:spLocks noGrp="1"/>
          </p:cNvSpPr>
          <p:nvPr>
            <p:ph type="title"/>
          </p:nvPr>
        </p:nvSpPr>
        <p:spPr>
          <a:xfrm>
            <a:off x="683568" y="2636912"/>
            <a:ext cx="7772400" cy="1362075"/>
          </a:xfrm>
        </p:spPr>
        <p:txBody>
          <a:bodyPr anchor="ctr"/>
          <a:lstStyle>
            <a:lvl1pPr algn="ctr">
              <a:defRPr sz="4000" b="0" cap="all">
                <a:solidFill>
                  <a:schemeClr val="tx1">
                    <a:lumMod val="65000"/>
                    <a:lumOff val="35000"/>
                  </a:schemeClr>
                </a:solidFill>
              </a:defRPr>
            </a:lvl1pPr>
          </a:lstStyle>
          <a:p>
            <a:r>
              <a:rPr lang="ko-KR" altLang="en-US" dirty="0"/>
              <a:t>마스터 제목 스타일 편집</a:t>
            </a:r>
          </a:p>
        </p:txBody>
      </p:sp>
      <p:sp>
        <p:nvSpPr>
          <p:cNvPr id="4" name="날짜 개체 틀 3"/>
          <p:cNvSpPr>
            <a:spLocks noGrp="1"/>
          </p:cNvSpPr>
          <p:nvPr>
            <p:ph type="dt" sz="half" idx="10"/>
          </p:nvPr>
        </p:nvSpPr>
        <p:spPr/>
        <p:txBody>
          <a:bodyPr/>
          <a:lstStyle/>
          <a:p>
            <a:fld id="{ED3D6733-6F27-4404-AB51-585418F146E5}" type="datetimeFigureOut">
              <a:rPr lang="ko-KR" altLang="en-US" smtClean="0"/>
              <a:pPr/>
              <a:t>2023-02-07</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EE6BC638-39B7-4287-91A7-2A3DDA573295}" type="slidenum">
              <a:rPr lang="ko-KR" altLang="en-US" smtClean="0"/>
              <a:pPr/>
              <a:t>‹#›</a:t>
            </a:fld>
            <a:endParaRPr lang="ko-KR" altLang="en-US"/>
          </a:p>
        </p:txBody>
      </p:sp>
      <p:pic>
        <p:nvPicPr>
          <p:cNvPr id="3" name="그림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사용자 지정 레이아웃">
    <p:bg>
      <p:bgPr>
        <a:solidFill>
          <a:schemeClr val="bg1"/>
        </a:solidFill>
        <a:effectLst/>
      </p:bgPr>
    </p:bg>
    <p:spTree>
      <p:nvGrpSpPr>
        <p:cNvPr id="1" name=""/>
        <p:cNvGrpSpPr/>
        <p:nvPr/>
      </p:nvGrpSpPr>
      <p:grpSpPr>
        <a:xfrm>
          <a:off x="0" y="0"/>
          <a:ext cx="0" cy="0"/>
          <a:chOff x="0" y="0"/>
          <a:chExt cx="0" cy="0"/>
        </a:xfrm>
      </p:grpSpPr>
      <p:pic>
        <p:nvPicPr>
          <p:cNvPr id="7" name="그림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제목 1"/>
          <p:cNvSpPr>
            <a:spLocks noGrp="1"/>
          </p:cNvSpPr>
          <p:nvPr>
            <p:ph type="title"/>
          </p:nvPr>
        </p:nvSpPr>
        <p:spPr>
          <a:xfrm>
            <a:off x="395536" y="116632"/>
            <a:ext cx="7661196" cy="796908"/>
          </a:xfr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tx1">
                    <a:lumMod val="65000"/>
                    <a:lumOff val="35000"/>
                  </a:schemeClr>
                </a:solidFill>
                <a:latin typeface="+mj-lt"/>
                <a:ea typeface="맑은 고딕" pitchFamily="50" charset="-127"/>
                <a:cs typeface="+mj-cs"/>
              </a:defRPr>
            </a:lvl1pPr>
          </a:lstStyle>
          <a:p>
            <a:r>
              <a:rPr lang="ko-KR" altLang="en-US" dirty="0"/>
              <a:t>마스터 제목 스타일 편집</a:t>
            </a:r>
          </a:p>
        </p:txBody>
      </p:sp>
      <p:sp>
        <p:nvSpPr>
          <p:cNvPr id="3" name="날짜 개체 틀 2"/>
          <p:cNvSpPr>
            <a:spLocks noGrp="1"/>
          </p:cNvSpPr>
          <p:nvPr>
            <p:ph type="dt" sz="half" idx="10"/>
          </p:nvPr>
        </p:nvSpPr>
        <p:spPr/>
        <p:txBody>
          <a:bodyPr/>
          <a:lstStyle>
            <a:lvl1pPr>
              <a:defRPr>
                <a:latin typeface="+mj-lt"/>
              </a:defRPr>
            </a:lvl1pPr>
          </a:lstStyle>
          <a:p>
            <a:fld id="{ED3D6733-6F27-4404-AB51-585418F146E5}" type="datetimeFigureOut">
              <a:rPr lang="ko-KR" altLang="en-US" smtClean="0"/>
              <a:pPr/>
              <a:t>2023-02-07</a:t>
            </a:fld>
            <a:endParaRPr lang="ko-KR" altLang="en-US"/>
          </a:p>
        </p:txBody>
      </p:sp>
      <p:sp>
        <p:nvSpPr>
          <p:cNvPr id="4" name="바닥글 개체 틀 3"/>
          <p:cNvSpPr>
            <a:spLocks noGrp="1"/>
          </p:cNvSpPr>
          <p:nvPr>
            <p:ph type="ftr" sz="quarter" idx="11"/>
          </p:nvPr>
        </p:nvSpPr>
        <p:spPr/>
        <p:txBody>
          <a:bodyPr/>
          <a:lstStyle>
            <a:lvl1pPr>
              <a:defRPr>
                <a:latin typeface="+mj-lt"/>
              </a:defRPr>
            </a:lvl1pPr>
          </a:lstStyle>
          <a:p>
            <a:endParaRPr lang="ko-KR" altLang="en-US"/>
          </a:p>
        </p:txBody>
      </p:sp>
      <p:sp>
        <p:nvSpPr>
          <p:cNvPr id="5" name="슬라이드 번호 개체 틀 4"/>
          <p:cNvSpPr>
            <a:spLocks noGrp="1"/>
          </p:cNvSpPr>
          <p:nvPr>
            <p:ph type="sldNum" sz="quarter" idx="12"/>
          </p:nvPr>
        </p:nvSpPr>
        <p:spPr/>
        <p:txBody>
          <a:bodyPr/>
          <a:lstStyle>
            <a:lvl1pPr>
              <a:defRPr>
                <a:latin typeface="+mj-lt"/>
              </a:defRPr>
            </a:lvl1pPr>
          </a:lstStyle>
          <a:p>
            <a:fld id="{EE6BC638-39B7-4287-91A7-2A3DDA573295}" type="slidenum">
              <a:rPr lang="ko-KR" altLang="en-US" smtClean="0"/>
              <a:pPr/>
              <a:t>‹#›</a:t>
            </a:fld>
            <a:endParaRPr lang="ko-KR" altLang="en-US"/>
          </a:p>
        </p:txBody>
      </p:sp>
      <p:sp>
        <p:nvSpPr>
          <p:cNvPr id="6" name="내용 개체 틀 2"/>
          <p:cNvSpPr>
            <a:spLocks noGrp="1"/>
          </p:cNvSpPr>
          <p:nvPr>
            <p:ph idx="1"/>
          </p:nvPr>
        </p:nvSpPr>
        <p:spPr>
          <a:xfrm>
            <a:off x="395536" y="1268760"/>
            <a:ext cx="8402525" cy="4881686"/>
          </a:xfrm>
        </p:spPr>
        <p:txBody>
          <a:bodyPr>
            <a:normAutofit/>
          </a:bodyPr>
          <a:lstStyle>
            <a:lvl1pPr algn="l">
              <a:buNone/>
              <a:defRPr sz="1600" i="1" baseline="0">
                <a:solidFill>
                  <a:schemeClr val="tx1">
                    <a:lumMod val="65000"/>
                    <a:lumOff val="35000"/>
                  </a:schemeClr>
                </a:solidFill>
                <a:latin typeface="+mj-lt"/>
                <a:ea typeface="맑은 고딕" pitchFamily="50" charset="-127"/>
              </a:defRPr>
            </a:lvl1pPr>
            <a:lvl2pPr algn="l">
              <a:buNone/>
              <a:defRPr sz="1600" i="1" baseline="0">
                <a:solidFill>
                  <a:schemeClr val="tx1">
                    <a:lumMod val="65000"/>
                    <a:lumOff val="35000"/>
                  </a:schemeClr>
                </a:solidFill>
                <a:latin typeface="+mj-lt"/>
                <a:ea typeface="맑은 고딕" pitchFamily="50" charset="-127"/>
              </a:defRPr>
            </a:lvl2pPr>
            <a:lvl3pPr algn="l">
              <a:buNone/>
              <a:defRPr sz="1600" i="1" baseline="0">
                <a:solidFill>
                  <a:schemeClr val="tx1">
                    <a:lumMod val="65000"/>
                    <a:lumOff val="35000"/>
                  </a:schemeClr>
                </a:solidFill>
                <a:latin typeface="+mj-lt"/>
                <a:ea typeface="맑은 고딕" pitchFamily="50" charset="-127"/>
              </a:defRPr>
            </a:lvl3pPr>
            <a:lvl4pPr algn="l">
              <a:buNone/>
              <a:defRPr sz="1600" i="1" baseline="0">
                <a:solidFill>
                  <a:schemeClr val="tx1">
                    <a:lumMod val="65000"/>
                    <a:lumOff val="35000"/>
                  </a:schemeClr>
                </a:solidFill>
                <a:latin typeface="+mj-lt"/>
                <a:ea typeface="맑은 고딕" pitchFamily="50" charset="-127"/>
              </a:defRPr>
            </a:lvl4pPr>
            <a:lvl5pPr algn="l">
              <a:buNone/>
              <a:defRPr sz="1600" i="1" baseline="0">
                <a:solidFill>
                  <a:schemeClr val="tx1">
                    <a:lumMod val="65000"/>
                    <a:lumOff val="35000"/>
                  </a:schemeClr>
                </a:solidFill>
                <a:latin typeface="+mj-lt"/>
                <a:ea typeface="맑은 고딕" pitchFamily="50" charset="-127"/>
              </a:defRPr>
            </a:lvl5p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제목 및 내용">
    <p:bg>
      <p:bgPr>
        <a:solidFill>
          <a:schemeClr val="bg1"/>
        </a:solidFill>
        <a:effectLst/>
      </p:bgPr>
    </p:bg>
    <p:spTree>
      <p:nvGrpSpPr>
        <p:cNvPr id="1" name=""/>
        <p:cNvGrpSpPr/>
        <p:nvPr/>
      </p:nvGrpSpPr>
      <p:grpSpPr>
        <a:xfrm>
          <a:off x="0" y="0"/>
          <a:ext cx="0" cy="0"/>
          <a:chOff x="0" y="0"/>
          <a:chExt cx="0" cy="0"/>
        </a:xfrm>
      </p:grpSpPr>
      <p:pic>
        <p:nvPicPr>
          <p:cNvPr id="2" name="그림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4" name="날짜 개체 틀 3"/>
          <p:cNvSpPr>
            <a:spLocks noGrp="1"/>
          </p:cNvSpPr>
          <p:nvPr>
            <p:ph type="dt" sz="half" idx="10"/>
          </p:nvPr>
        </p:nvSpPr>
        <p:spPr>
          <a:xfrm>
            <a:off x="457200" y="6500834"/>
            <a:ext cx="2133600" cy="220641"/>
          </a:xfrm>
        </p:spPr>
        <p:txBody>
          <a:bodyPr/>
          <a:lstStyle>
            <a:lvl1pPr>
              <a:defRPr>
                <a:latin typeface="+mj-lt"/>
              </a:defRPr>
            </a:lvl1pPr>
          </a:lstStyle>
          <a:p>
            <a:fld id="{ED3D6733-6F27-4404-AB51-585418F146E5}" type="datetimeFigureOut">
              <a:rPr lang="ko-KR" altLang="en-US" smtClean="0"/>
              <a:pPr/>
              <a:t>2023-02-07</a:t>
            </a:fld>
            <a:endParaRPr lang="ko-KR" altLang="en-US"/>
          </a:p>
        </p:txBody>
      </p:sp>
      <p:sp>
        <p:nvSpPr>
          <p:cNvPr id="5" name="바닥글 개체 틀 4"/>
          <p:cNvSpPr>
            <a:spLocks noGrp="1"/>
          </p:cNvSpPr>
          <p:nvPr>
            <p:ph type="ftr" sz="quarter" idx="11"/>
          </p:nvPr>
        </p:nvSpPr>
        <p:spPr>
          <a:xfrm>
            <a:off x="3124200" y="6500834"/>
            <a:ext cx="2895600" cy="220641"/>
          </a:xfrm>
        </p:spPr>
        <p:txBody>
          <a:bodyPr/>
          <a:lstStyle>
            <a:lvl1pPr>
              <a:defRPr>
                <a:latin typeface="+mj-lt"/>
              </a:defRPr>
            </a:lvl1pPr>
          </a:lstStyle>
          <a:p>
            <a:endParaRPr lang="ko-KR" altLang="en-US"/>
          </a:p>
        </p:txBody>
      </p:sp>
      <p:sp>
        <p:nvSpPr>
          <p:cNvPr id="6" name="슬라이드 번호 개체 틀 5"/>
          <p:cNvSpPr>
            <a:spLocks noGrp="1"/>
          </p:cNvSpPr>
          <p:nvPr>
            <p:ph type="sldNum" sz="quarter" idx="12"/>
          </p:nvPr>
        </p:nvSpPr>
        <p:spPr>
          <a:xfrm>
            <a:off x="6553200" y="6500834"/>
            <a:ext cx="2133600" cy="220641"/>
          </a:xfrm>
        </p:spPr>
        <p:txBody>
          <a:bodyPr/>
          <a:lstStyle>
            <a:lvl1pPr>
              <a:defRPr>
                <a:latin typeface="+mj-lt"/>
              </a:defRPr>
            </a:lvl1pPr>
          </a:lstStyle>
          <a:p>
            <a:fld id="{EE6BC638-39B7-4287-91A7-2A3DDA573295}" type="slidenum">
              <a:rPr lang="ko-KR" altLang="en-US" smtClean="0"/>
              <a:pPr/>
              <a:t>‹#›</a:t>
            </a:fld>
            <a:endParaRPr lang="ko-KR" altLang="en-US"/>
          </a:p>
        </p:txBody>
      </p:sp>
      <p:sp>
        <p:nvSpPr>
          <p:cNvPr id="11" name="내용 개체 틀 2"/>
          <p:cNvSpPr>
            <a:spLocks noGrp="1"/>
          </p:cNvSpPr>
          <p:nvPr>
            <p:ph idx="1"/>
          </p:nvPr>
        </p:nvSpPr>
        <p:spPr>
          <a:xfrm>
            <a:off x="395536" y="1268760"/>
            <a:ext cx="8402525" cy="4881686"/>
          </a:xfrm>
        </p:spPr>
        <p:txBody>
          <a:bodyPr>
            <a:normAutofit/>
          </a:bodyPr>
          <a:lstStyle>
            <a:lvl1pPr algn="l">
              <a:buNone/>
              <a:defRPr sz="1600" i="1" baseline="0">
                <a:solidFill>
                  <a:schemeClr val="tx1">
                    <a:lumMod val="65000"/>
                    <a:lumOff val="35000"/>
                  </a:schemeClr>
                </a:solidFill>
                <a:latin typeface="+mj-lt"/>
                <a:ea typeface="맑은 고딕" pitchFamily="50" charset="-127"/>
              </a:defRPr>
            </a:lvl1pPr>
            <a:lvl2pPr algn="l">
              <a:buNone/>
              <a:defRPr sz="1600" i="1" baseline="0">
                <a:solidFill>
                  <a:schemeClr val="tx1">
                    <a:lumMod val="65000"/>
                    <a:lumOff val="35000"/>
                  </a:schemeClr>
                </a:solidFill>
                <a:latin typeface="+mj-lt"/>
                <a:ea typeface="맑은 고딕" pitchFamily="50" charset="-127"/>
              </a:defRPr>
            </a:lvl2pPr>
            <a:lvl3pPr algn="l">
              <a:buNone/>
              <a:defRPr sz="1600" i="1" baseline="0">
                <a:solidFill>
                  <a:schemeClr val="tx1">
                    <a:lumMod val="65000"/>
                    <a:lumOff val="35000"/>
                  </a:schemeClr>
                </a:solidFill>
                <a:latin typeface="+mj-lt"/>
                <a:ea typeface="맑은 고딕" pitchFamily="50" charset="-127"/>
              </a:defRPr>
            </a:lvl3pPr>
            <a:lvl4pPr algn="l">
              <a:buNone/>
              <a:defRPr sz="1600" i="1" baseline="0">
                <a:solidFill>
                  <a:schemeClr val="tx1">
                    <a:lumMod val="65000"/>
                    <a:lumOff val="35000"/>
                  </a:schemeClr>
                </a:solidFill>
                <a:latin typeface="+mj-lt"/>
                <a:ea typeface="맑은 고딕" pitchFamily="50" charset="-127"/>
              </a:defRPr>
            </a:lvl4pPr>
            <a:lvl5pPr algn="l">
              <a:buNone/>
              <a:defRPr sz="1600" i="1" baseline="0">
                <a:solidFill>
                  <a:schemeClr val="tx1">
                    <a:lumMod val="65000"/>
                    <a:lumOff val="35000"/>
                  </a:schemeClr>
                </a:solidFill>
                <a:latin typeface="+mj-lt"/>
                <a:ea typeface="맑은 고딕" pitchFamily="50" charset="-127"/>
              </a:defRPr>
            </a:lvl5p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9" name="제목 1"/>
          <p:cNvSpPr>
            <a:spLocks noGrp="1"/>
          </p:cNvSpPr>
          <p:nvPr>
            <p:ph type="title"/>
          </p:nvPr>
        </p:nvSpPr>
        <p:spPr>
          <a:xfrm>
            <a:off x="395536" y="116632"/>
            <a:ext cx="7661196" cy="796908"/>
          </a:xfr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tx1">
                    <a:lumMod val="65000"/>
                    <a:lumOff val="35000"/>
                  </a:schemeClr>
                </a:solidFill>
                <a:latin typeface="+mj-lt"/>
                <a:ea typeface="맑은 고딕" pitchFamily="50" charset="-127"/>
                <a:cs typeface="+mj-cs"/>
              </a:defRPr>
            </a:lvl1pPr>
          </a:lstStyle>
          <a:p>
            <a:r>
              <a:rPr lang="ko-KR" altLang="en-US" dirty="0"/>
              <a:t>마스터 제목 스타일 편집</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사용자 지정 레이아웃">
    <p:bg>
      <p:bgPr>
        <a:solidFill>
          <a:schemeClr val="bg1"/>
        </a:solidFill>
        <a:effectLst/>
      </p:bgPr>
    </p:bg>
    <p:spTree>
      <p:nvGrpSpPr>
        <p:cNvPr id="1" name=""/>
        <p:cNvGrpSpPr/>
        <p:nvPr/>
      </p:nvGrpSpPr>
      <p:grpSpPr>
        <a:xfrm>
          <a:off x="0" y="0"/>
          <a:ext cx="0" cy="0"/>
          <a:chOff x="0" y="0"/>
          <a:chExt cx="0" cy="0"/>
        </a:xfrm>
      </p:grpSpPr>
      <p:pic>
        <p:nvPicPr>
          <p:cNvPr id="7" name="그림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날짜 개체 틀 2"/>
          <p:cNvSpPr>
            <a:spLocks noGrp="1"/>
          </p:cNvSpPr>
          <p:nvPr>
            <p:ph type="dt" sz="half" idx="10"/>
          </p:nvPr>
        </p:nvSpPr>
        <p:spPr/>
        <p:txBody>
          <a:bodyPr/>
          <a:lstStyle/>
          <a:p>
            <a:fld id="{ED3D6733-6F27-4404-AB51-585418F146E5}" type="datetimeFigureOut">
              <a:rPr lang="ko-KR" altLang="en-US" smtClean="0"/>
              <a:pPr/>
              <a:t>2023-02-07</a:t>
            </a:fld>
            <a:endParaRPr lang="ko-KR" altLang="en-US"/>
          </a:p>
        </p:txBody>
      </p:sp>
      <p:sp>
        <p:nvSpPr>
          <p:cNvPr id="4" name="바닥글 개체 틀 3"/>
          <p:cNvSpPr>
            <a:spLocks noGrp="1"/>
          </p:cNvSpPr>
          <p:nvPr>
            <p:ph type="ftr" sz="quarter" idx="11"/>
          </p:nvPr>
        </p:nvSpPr>
        <p:spPr/>
        <p:txBody>
          <a:bodyPr/>
          <a:lstStyle/>
          <a:p>
            <a:endParaRPr lang="ko-KR" altLang="en-US"/>
          </a:p>
        </p:txBody>
      </p:sp>
      <p:sp>
        <p:nvSpPr>
          <p:cNvPr id="5" name="슬라이드 번호 개체 틀 4"/>
          <p:cNvSpPr>
            <a:spLocks noGrp="1"/>
          </p:cNvSpPr>
          <p:nvPr>
            <p:ph type="sldNum" sz="quarter" idx="12"/>
          </p:nvPr>
        </p:nvSpPr>
        <p:spPr/>
        <p:txBody>
          <a:bodyPr/>
          <a:lstStyle/>
          <a:p>
            <a:fld id="{EE6BC638-39B7-4287-91A7-2A3DDA573295}" type="slidenum">
              <a:rPr lang="ko-KR" altLang="en-US" smtClean="0"/>
              <a:pPr/>
              <a:t>‹#›</a:t>
            </a:fld>
            <a:endParaRPr lang="ko-KR" altLang="en-US"/>
          </a:p>
        </p:txBody>
      </p:sp>
      <p:sp>
        <p:nvSpPr>
          <p:cNvPr id="6" name="제목 1"/>
          <p:cNvSpPr>
            <a:spLocks noGrp="1"/>
          </p:cNvSpPr>
          <p:nvPr>
            <p:ph type="ctrTitle"/>
          </p:nvPr>
        </p:nvSpPr>
        <p:spPr>
          <a:xfrm>
            <a:off x="3671346" y="2348880"/>
            <a:ext cx="5472654" cy="1368152"/>
          </a:xfrm>
          <a:noFill/>
          <a:ln w="9525">
            <a:noFill/>
            <a:miter lim="800000"/>
            <a:headEnd/>
            <a:tailEnd/>
          </a:ln>
        </p:spPr>
        <p:txBody>
          <a:bodyPr vert="horz" wrap="square" lIns="91440" tIns="45720" rIns="91440" bIns="45720" numCol="1" rtlCol="0" anchor="t" anchorCtr="0" compatLnSpc="1">
            <a:prstTxWarp prst="textNoShape">
              <a:avLst/>
            </a:prstTxWarp>
            <a:noAutofit/>
          </a:bodyPr>
          <a:lstStyle>
            <a:lvl1pPr marL="0" indent="0" algn="ctr" defTabSz="914400" rtl="0" eaLnBrk="1" fontAlgn="base" latinLnBrk="1" hangingPunct="1">
              <a:lnSpc>
                <a:spcPct val="100000"/>
              </a:lnSpc>
              <a:spcBef>
                <a:spcPct val="0"/>
              </a:spcBef>
              <a:spcAft>
                <a:spcPct val="0"/>
              </a:spcAft>
              <a:buClr>
                <a:schemeClr val="hlink"/>
              </a:buClr>
              <a:buFont typeface="굴림체" pitchFamily="49" charset="-127"/>
              <a:buNone/>
              <a:defRPr lang="ko-KR" altLang="en-US" sz="7000" b="0" kern="1200" dirty="0">
                <a:solidFill>
                  <a:srgbClr val="FFC000"/>
                </a:solidFill>
                <a:effectLst/>
                <a:latin typeface="+mj-lt"/>
                <a:ea typeface="맑은 고딕" pitchFamily="50" charset="-127"/>
                <a:cs typeface="+mj-cs"/>
              </a:defRPr>
            </a:lvl1pPr>
          </a:lstStyle>
          <a:p>
            <a:endParaRPr lang="ko-KR"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457200" y="19026"/>
            <a:ext cx="8229600" cy="796908"/>
          </a:xfrm>
          <a:prstGeom prst="rect">
            <a:avLst/>
          </a:prstGeom>
        </p:spPr>
        <p:txBody>
          <a:bodyPr vert="horz" lIns="91440" tIns="45720" rIns="91440" bIns="45720" rtlCol="0" anchor="ctr">
            <a:normAutofit/>
          </a:bodyPr>
          <a:lstStyle/>
          <a:p>
            <a:r>
              <a:rPr lang="ko-KR" altLang="en-US" dirty="0"/>
              <a:t>마스터 제목 스타일 편집</a:t>
            </a:r>
          </a:p>
        </p:txBody>
      </p:sp>
      <p:sp>
        <p:nvSpPr>
          <p:cNvPr id="3" name="텍스트 개체 틀 2"/>
          <p:cNvSpPr>
            <a:spLocks noGrp="1"/>
          </p:cNvSpPr>
          <p:nvPr>
            <p:ph type="body" idx="1"/>
          </p:nvPr>
        </p:nvSpPr>
        <p:spPr>
          <a:xfrm>
            <a:off x="457200" y="1062021"/>
            <a:ext cx="8229600" cy="5286412"/>
          </a:xfrm>
          <a:prstGeom prst="rect">
            <a:avLst/>
          </a:prstGeom>
        </p:spPr>
        <p:txBody>
          <a:bodyPr vert="horz" lIns="91440" tIns="45720" rIns="91440" bIns="45720" rtlCol="0">
            <a:normAutofit/>
          </a:body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4" name="날짜 개체 틀 3"/>
          <p:cNvSpPr>
            <a:spLocks noGrp="1"/>
          </p:cNvSpPr>
          <p:nvPr>
            <p:ph type="dt" sz="half" idx="2"/>
          </p:nvPr>
        </p:nvSpPr>
        <p:spPr>
          <a:xfrm>
            <a:off x="457200" y="6429396"/>
            <a:ext cx="2133600" cy="292079"/>
          </a:xfrm>
          <a:prstGeom prst="rect">
            <a:avLst/>
          </a:prstGeom>
        </p:spPr>
        <p:txBody>
          <a:bodyPr vert="horz" lIns="91440" tIns="45720" rIns="91440" bIns="45720" rtlCol="0" anchor="ctr"/>
          <a:lstStyle>
            <a:lvl1pPr algn="l">
              <a:defRPr sz="1200">
                <a:solidFill>
                  <a:schemeClr val="tx1">
                    <a:tint val="75000"/>
                  </a:schemeClr>
                </a:solidFill>
              </a:defRPr>
            </a:lvl1pPr>
          </a:lstStyle>
          <a:p>
            <a:fld id="{ED3D6733-6F27-4404-AB51-585418F146E5}" type="datetimeFigureOut">
              <a:rPr lang="ko-KR" altLang="en-US" smtClean="0"/>
              <a:pPr/>
              <a:t>2023-02-07</a:t>
            </a:fld>
            <a:endParaRPr lang="ko-KR" altLang="en-US"/>
          </a:p>
        </p:txBody>
      </p:sp>
      <p:sp>
        <p:nvSpPr>
          <p:cNvPr id="5" name="바닥글 개체 틀 4"/>
          <p:cNvSpPr>
            <a:spLocks noGrp="1"/>
          </p:cNvSpPr>
          <p:nvPr>
            <p:ph type="ftr" sz="quarter" idx="3"/>
          </p:nvPr>
        </p:nvSpPr>
        <p:spPr>
          <a:xfrm>
            <a:off x="3124200" y="6429396"/>
            <a:ext cx="2895600" cy="292079"/>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p>
        </p:txBody>
      </p:sp>
      <p:sp>
        <p:nvSpPr>
          <p:cNvPr id="6" name="슬라이드 번호 개체 틀 5"/>
          <p:cNvSpPr>
            <a:spLocks noGrp="1"/>
          </p:cNvSpPr>
          <p:nvPr>
            <p:ph type="sldNum" sz="quarter" idx="4"/>
          </p:nvPr>
        </p:nvSpPr>
        <p:spPr>
          <a:xfrm>
            <a:off x="6553200" y="6429396"/>
            <a:ext cx="2133600" cy="292079"/>
          </a:xfrm>
          <a:prstGeom prst="rect">
            <a:avLst/>
          </a:prstGeom>
        </p:spPr>
        <p:txBody>
          <a:bodyPr vert="horz" lIns="91440" tIns="45720" rIns="91440" bIns="45720" rtlCol="0" anchor="ctr"/>
          <a:lstStyle>
            <a:lvl1pPr algn="r">
              <a:defRPr sz="1200">
                <a:solidFill>
                  <a:schemeClr val="tx1">
                    <a:tint val="75000"/>
                  </a:schemeClr>
                </a:solidFill>
              </a:defRPr>
            </a:lvl1pPr>
          </a:lstStyle>
          <a:p>
            <a:fld id="{EE6BC638-39B7-4287-91A7-2A3DDA573295}" type="slidenum">
              <a:rPr lang="ko-KR" altLang="en-US" smtClean="0"/>
              <a:pPr/>
              <a:t>‹#›</a:t>
            </a:fld>
            <a:endParaRPr lang="ko-KR" altLang="en-US"/>
          </a:p>
        </p:txBody>
      </p:sp>
    </p:spTree>
  </p:cSld>
  <p:clrMap bg1="lt1" tx1="dk1" bg2="lt2" tx2="dk2" accent1="accent1" accent2="accent2" accent3="accent3" accent4="accent4" accent5="accent5" accent6="accent6" hlink="hlink" folHlink="folHlink"/>
  <p:sldLayoutIdLst>
    <p:sldLayoutId id="2147483649" r:id="rId1"/>
    <p:sldLayoutId id="2147483655" r:id="rId2"/>
    <p:sldLayoutId id="2147483651" r:id="rId3"/>
    <p:sldLayoutId id="2147483656" r:id="rId4"/>
    <p:sldLayoutId id="2147483650" r:id="rId5"/>
    <p:sldLayoutId id="2147483657" r:id="rId6"/>
  </p:sldLayoutIdLst>
  <p:txStyles>
    <p:titleStyle>
      <a:lvl1pPr algn="l" defTabSz="914400" rtl="0" eaLnBrk="1" latinLnBrk="1" hangingPunct="1">
        <a:spcBef>
          <a:spcPct val="0"/>
        </a:spcBef>
        <a:buNone/>
        <a:defRPr lang="ko-KR" altLang="en-US" sz="3500" kern="1200">
          <a:solidFill>
            <a:sysClr val="windowText" lastClr="000000"/>
          </a:solidFill>
          <a:latin typeface="맑은 고딕" pitchFamily="50" charset="-127"/>
          <a:ea typeface="맑은 고딕" pitchFamily="50" charset="-127"/>
          <a:cs typeface="+mj-cs"/>
        </a:defRPr>
      </a:lvl1pPr>
    </p:titleStyle>
    <p:bodyStyle>
      <a:lvl1pPr marL="342900" indent="-342900" algn="l" defTabSz="914400" rtl="0" eaLnBrk="1" latinLnBrk="1" hangingPunct="1">
        <a:spcBef>
          <a:spcPct val="20000"/>
        </a:spcBef>
        <a:buFont typeface="Arial" pitchFamily="34" charset="0"/>
        <a:buChar char="•"/>
        <a:defRPr lang="ko-KR" altLang="en-US" sz="2500" kern="1200" smtClean="0">
          <a:solidFill>
            <a:schemeClr val="tx1"/>
          </a:solidFill>
          <a:latin typeface="맑은 고딕" pitchFamily="50" charset="-127"/>
          <a:ea typeface="맑은 고딕" pitchFamily="50" charset="-127"/>
          <a:cs typeface="+mn-cs"/>
        </a:defRPr>
      </a:lvl1pPr>
      <a:lvl2pPr marL="742950" indent="-285750" algn="l" defTabSz="914400" rtl="0" eaLnBrk="1" latinLnBrk="1" hangingPunct="1">
        <a:spcBef>
          <a:spcPct val="20000"/>
        </a:spcBef>
        <a:buFont typeface="Arial" pitchFamily="34" charset="0"/>
        <a:buChar char="–"/>
        <a:defRPr lang="ko-KR" altLang="en-US" sz="1800" kern="1200" smtClean="0">
          <a:solidFill>
            <a:schemeClr val="tx1"/>
          </a:solidFill>
          <a:latin typeface="맑은 고딕" pitchFamily="50" charset="-127"/>
          <a:ea typeface="맑은 고딕" pitchFamily="50" charset="-127"/>
          <a:cs typeface="+mn-cs"/>
        </a:defRPr>
      </a:lvl2pPr>
      <a:lvl3pPr marL="1143000" indent="-228600" algn="l" defTabSz="914400" rtl="0" eaLnBrk="1" latinLnBrk="1" hangingPunct="1">
        <a:spcBef>
          <a:spcPct val="20000"/>
        </a:spcBef>
        <a:buFont typeface="Arial" pitchFamily="34" charset="0"/>
        <a:buChar char="•"/>
        <a:defRPr lang="ko-KR" altLang="en-US" sz="1800" kern="1200" smtClean="0">
          <a:solidFill>
            <a:schemeClr val="tx1"/>
          </a:solidFill>
          <a:latin typeface="맑은 고딕" pitchFamily="50" charset="-127"/>
          <a:ea typeface="맑은 고딕" pitchFamily="50" charset="-127"/>
          <a:cs typeface="+mn-cs"/>
        </a:defRPr>
      </a:lvl3pPr>
      <a:lvl4pPr marL="1600200" indent="-228600" algn="l" defTabSz="914400" rtl="0" eaLnBrk="1" latinLnBrk="1" hangingPunct="1">
        <a:spcBef>
          <a:spcPct val="20000"/>
        </a:spcBef>
        <a:buFont typeface="Arial" pitchFamily="34" charset="0"/>
        <a:buChar char="–"/>
        <a:defRPr lang="ko-KR" altLang="en-US" sz="1800" kern="1200" smtClean="0">
          <a:solidFill>
            <a:schemeClr val="tx1"/>
          </a:solidFill>
          <a:latin typeface="맑은 고딕" pitchFamily="50" charset="-127"/>
          <a:ea typeface="맑은 고딕" pitchFamily="50" charset="-127"/>
          <a:cs typeface="+mn-cs"/>
        </a:defRPr>
      </a:lvl4pPr>
      <a:lvl5pPr marL="2057400" indent="-228600" algn="l" defTabSz="914400" rtl="0" eaLnBrk="1" latinLnBrk="1" hangingPunct="1">
        <a:spcBef>
          <a:spcPct val="20000"/>
        </a:spcBef>
        <a:buFont typeface="Arial" pitchFamily="34" charset="0"/>
        <a:buChar char="»"/>
        <a:defRPr lang="ko-KR" altLang="en-US" sz="1800" kern="1200">
          <a:solidFill>
            <a:schemeClr val="tx1"/>
          </a:solidFill>
          <a:latin typeface="맑은 고딕" pitchFamily="50" charset="-127"/>
          <a:ea typeface="맑은 고딕" pitchFamily="50" charset="-127"/>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5.xml"/><Relationship Id="rId5" Type="http://schemas.openxmlformats.org/officeDocument/2006/relationships/image" Target="../media/image13.pn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5.xml"/><Relationship Id="rId6" Type="http://schemas.openxmlformats.org/officeDocument/2006/relationships/image" Target="../media/image15.png"/><Relationship Id="rId5" Type="http://schemas.openxmlformats.org/officeDocument/2006/relationships/image" Target="../media/image10.png"/><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5.xml"/><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5.xml"/><Relationship Id="rId4" Type="http://schemas.openxmlformats.org/officeDocument/2006/relationships/image" Target="../media/image20.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0.xml"/><Relationship Id="rId1" Type="http://schemas.openxmlformats.org/officeDocument/2006/relationships/slideLayout" Target="../slideLayouts/slideLayout5.xml"/><Relationship Id="rId6" Type="http://schemas.openxmlformats.org/officeDocument/2006/relationships/image" Target="../media/image15.png"/><Relationship Id="rId5" Type="http://schemas.openxmlformats.org/officeDocument/2006/relationships/image" Target="../media/image10.png"/><Relationship Id="rId4" Type="http://schemas.openxmlformats.org/officeDocument/2006/relationships/image" Target="../media/image1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5.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hyperlink" Target="https://www.cman.jp/network/support/go_access.cgi" TargetMode="External"/><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5.xml"/><Relationship Id="rId5"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hyperlink" Target="https://www.softel.co.jp/labs/tools/network/" TargetMode="External"/><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제목 6"/>
          <p:cNvSpPr>
            <a:spLocks noGrp="1"/>
          </p:cNvSpPr>
          <p:nvPr>
            <p:ph type="ctrTitle"/>
          </p:nvPr>
        </p:nvSpPr>
        <p:spPr>
          <a:xfrm>
            <a:off x="2339752" y="3429000"/>
            <a:ext cx="6696744" cy="1585337"/>
          </a:xfrm>
        </p:spPr>
        <p:txBody>
          <a:bodyPr/>
          <a:lstStyle/>
          <a:p>
            <a:r>
              <a:rPr lang="en-US" altLang="ja-JP" b="1" dirty="0">
                <a:solidFill>
                  <a:schemeClr val="accent6">
                    <a:lumMod val="75000"/>
                  </a:schemeClr>
                </a:solidFill>
                <a:latin typeface="BIZ UDP明朝 Medium" panose="02020500000000000000" pitchFamily="18" charset="-128"/>
                <a:ea typeface="BIZ UDP明朝 Medium" panose="02020500000000000000" pitchFamily="18" charset="-128"/>
              </a:rPr>
              <a:t>2</a:t>
            </a:r>
            <a:r>
              <a:rPr lang="ja-JP" altLang="en-US" b="1" dirty="0">
                <a:solidFill>
                  <a:schemeClr val="accent6">
                    <a:lumMod val="75000"/>
                  </a:schemeClr>
                </a:solidFill>
                <a:latin typeface="BIZ UDP明朝 Medium" panose="02020500000000000000" pitchFamily="18" charset="-128"/>
                <a:ea typeface="BIZ UDP明朝 Medium" panose="02020500000000000000" pitchFamily="18" charset="-128"/>
              </a:rPr>
              <a:t>章</a:t>
            </a:r>
            <a:r>
              <a:rPr lang="en-US" altLang="ja-JP" b="1" dirty="0">
                <a:solidFill>
                  <a:schemeClr val="accent6">
                    <a:lumMod val="75000"/>
                  </a:schemeClr>
                </a:solidFill>
                <a:latin typeface="BIZ UDP明朝 Medium" panose="02020500000000000000" pitchFamily="18" charset="-128"/>
                <a:ea typeface="BIZ UDP明朝 Medium" panose="02020500000000000000" pitchFamily="18" charset="-128"/>
              </a:rPr>
              <a:t>.</a:t>
            </a:r>
            <a:r>
              <a:rPr lang="ja-JP" altLang="en-US" b="1" dirty="0">
                <a:solidFill>
                  <a:schemeClr val="accent6">
                    <a:lumMod val="75000"/>
                  </a:schemeClr>
                </a:solidFill>
                <a:latin typeface="BIZ UDP明朝 Medium" panose="02020500000000000000" pitchFamily="18" charset="-128"/>
                <a:ea typeface="BIZ UDP明朝 Medium" panose="02020500000000000000" pitchFamily="18" charset="-128"/>
              </a:rPr>
              <a:t>ネットワーク基礎</a:t>
            </a:r>
            <a:endParaRPr lang="ko-KR" altLang="en-US" b="1" dirty="0">
              <a:solidFill>
                <a:schemeClr val="accent6">
                  <a:lumMod val="75000"/>
                </a:schemeClr>
              </a:solidFill>
              <a:latin typeface="BIZ UDP明朝 Medium" panose="02020500000000000000" pitchFamily="18" charset="-128"/>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내용 개체 틀 5">
            <a:extLst>
              <a:ext uri="{FF2B5EF4-FFF2-40B4-BE49-F238E27FC236}">
                <a16:creationId xmlns:a16="http://schemas.microsoft.com/office/drawing/2014/main" id="{F4F57D5B-5258-C942-9420-57293D3774D4}"/>
              </a:ext>
            </a:extLst>
          </p:cNvPr>
          <p:cNvSpPr>
            <a:spLocks noGrp="1"/>
          </p:cNvSpPr>
          <p:nvPr>
            <p:ph idx="1"/>
          </p:nvPr>
        </p:nvSpPr>
        <p:spPr>
          <a:xfrm>
            <a:off x="373816" y="1607698"/>
            <a:ext cx="8402525" cy="4881686"/>
          </a:xfrm>
        </p:spPr>
        <p:txBody>
          <a:bodyPr/>
          <a:lstStyle/>
          <a:p>
            <a:pPr marL="0" indent="0"/>
            <a:endParaRPr lang="en-US" altLang="ja-JP" i="0" dirty="0">
              <a:solidFill>
                <a:srgbClr val="000000"/>
              </a:solidFill>
              <a:latin typeface="BIZ UDP明朝 Medium" panose="02020500000000000000" pitchFamily="18" charset="-128"/>
              <a:ea typeface="BIZ UDP明朝 Medium" panose="02020500000000000000" pitchFamily="18" charset="-128"/>
            </a:endParaRPr>
          </a:p>
          <a:p>
            <a:pPr marL="0" indent="0"/>
            <a:endParaRPr lang="en-US" altLang="ja-JP" i="0" dirty="0">
              <a:solidFill>
                <a:srgbClr val="000000"/>
              </a:solidFill>
              <a:latin typeface="BIZ UDP明朝 Medium" panose="02020500000000000000" pitchFamily="18" charset="-128"/>
              <a:ea typeface="BIZ UDP明朝 Medium" panose="02020500000000000000" pitchFamily="18" charset="-128"/>
            </a:endParaRPr>
          </a:p>
          <a:p>
            <a:pPr marL="0" indent="0"/>
            <a:r>
              <a:rPr lang="ja-JP" altLang="en-US" i="0" dirty="0">
                <a:solidFill>
                  <a:srgbClr val="000000"/>
                </a:solidFill>
                <a:latin typeface="BIZ UDP明朝 Medium" panose="02020500000000000000" pitchFamily="18" charset="-128"/>
                <a:ea typeface="BIZ UDP明朝 Medium" panose="02020500000000000000" pitchFamily="18" charset="-128"/>
              </a:rPr>
              <a:t>　</a:t>
            </a:r>
            <a:endParaRPr lang="en-US" altLang="ja-JP" i="0" dirty="0">
              <a:solidFill>
                <a:srgbClr val="000000"/>
              </a:solidFill>
              <a:latin typeface="BIZ UDP明朝 Medium" panose="02020500000000000000" pitchFamily="18" charset="-128"/>
              <a:ea typeface="BIZ UDP明朝 Medium" panose="02020500000000000000" pitchFamily="18" charset="-128"/>
            </a:endParaRPr>
          </a:p>
        </p:txBody>
      </p:sp>
      <p:sp>
        <p:nvSpPr>
          <p:cNvPr id="5" name="제목 1">
            <a:extLst>
              <a:ext uri="{FF2B5EF4-FFF2-40B4-BE49-F238E27FC236}">
                <a16:creationId xmlns:a16="http://schemas.microsoft.com/office/drawing/2014/main" id="{165FC0E4-C01D-7BA8-BF87-4D03D1E0D594}"/>
              </a:ext>
            </a:extLst>
          </p:cNvPr>
          <p:cNvSpPr>
            <a:spLocks noGrp="1"/>
          </p:cNvSpPr>
          <p:nvPr>
            <p:ph type="title"/>
          </p:nvPr>
        </p:nvSpPr>
        <p:spPr>
          <a:xfrm>
            <a:off x="395536" y="0"/>
            <a:ext cx="2664296" cy="481492"/>
          </a:xfrm>
        </p:spPr>
        <p:txBody>
          <a:bodyPr>
            <a:normAutofit/>
          </a:bodyPr>
          <a:lstStyle/>
          <a:p>
            <a:r>
              <a:rPr lang="en-US" altLang="ja-JP" sz="1600" dirty="0">
                <a:solidFill>
                  <a:schemeClr val="tx1"/>
                </a:solidFill>
                <a:latin typeface="BIZ UDP明朝 Medium" panose="02020500000000000000" pitchFamily="18" charset="-128"/>
                <a:ea typeface="BIZ UDP明朝 Medium" panose="02020500000000000000" pitchFamily="18" charset="-128"/>
              </a:rPr>
              <a:t>01 IP</a:t>
            </a:r>
            <a:r>
              <a:rPr lang="ja-JP" altLang="en-US" sz="1600" dirty="0">
                <a:solidFill>
                  <a:schemeClr val="tx1"/>
                </a:solidFill>
                <a:latin typeface="BIZ UDP明朝 Medium" panose="02020500000000000000" pitchFamily="18" charset="-128"/>
                <a:ea typeface="BIZ UDP明朝 Medium" panose="02020500000000000000" pitchFamily="18" charset="-128"/>
              </a:rPr>
              <a:t>アドレス</a:t>
            </a:r>
            <a:endParaRPr lang="ko-KR" altLang="en-US" sz="1600" dirty="0">
              <a:solidFill>
                <a:schemeClr val="tx1"/>
              </a:solidFill>
              <a:latin typeface="BIZ UDP明朝 Medium" panose="02020500000000000000" pitchFamily="18" charset="-128"/>
            </a:endParaRPr>
          </a:p>
        </p:txBody>
      </p:sp>
      <p:sp>
        <p:nvSpPr>
          <p:cNvPr id="6" name="제목 1">
            <a:extLst>
              <a:ext uri="{FF2B5EF4-FFF2-40B4-BE49-F238E27FC236}">
                <a16:creationId xmlns:a16="http://schemas.microsoft.com/office/drawing/2014/main" id="{328E8C32-9164-2876-C63D-59A5D487A4F5}"/>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2400" dirty="0">
                <a:solidFill>
                  <a:schemeClr val="tx1"/>
                </a:solidFill>
                <a:latin typeface="BIZ UDP明朝 Medium" panose="02020500000000000000" pitchFamily="18" charset="-128"/>
                <a:ea typeface="BIZ UDP明朝 Medium" panose="02020500000000000000" pitchFamily="18" charset="-128"/>
              </a:rPr>
              <a:t>CIDR</a:t>
            </a:r>
            <a:endParaRPr lang="ja-JP" altLang="en-US" sz="2400" dirty="0">
              <a:solidFill>
                <a:schemeClr val="tx1"/>
              </a:solidFill>
              <a:latin typeface="BIZ UDP明朝 Medium" panose="02020500000000000000" pitchFamily="18" charset="-128"/>
              <a:ea typeface="BIZ UDP明朝 Medium" panose="02020500000000000000" pitchFamily="18" charset="-128"/>
            </a:endParaRPr>
          </a:p>
        </p:txBody>
      </p:sp>
      <p:pic>
        <p:nvPicPr>
          <p:cNvPr id="8" name="図 7">
            <a:extLst>
              <a:ext uri="{FF2B5EF4-FFF2-40B4-BE49-F238E27FC236}">
                <a16:creationId xmlns:a16="http://schemas.microsoft.com/office/drawing/2014/main" id="{B86FDC3B-585D-6EFE-F592-63545188FD6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848772" y="1726942"/>
            <a:ext cx="499120" cy="499120"/>
          </a:xfrm>
          <a:prstGeom prst="rect">
            <a:avLst/>
          </a:prstGeom>
        </p:spPr>
      </p:pic>
      <p:pic>
        <p:nvPicPr>
          <p:cNvPr id="10" name="図 9">
            <a:extLst>
              <a:ext uri="{FF2B5EF4-FFF2-40B4-BE49-F238E27FC236}">
                <a16:creationId xmlns:a16="http://schemas.microsoft.com/office/drawing/2014/main" id="{9E3F9A5D-ABD5-9820-175B-C1F0B0CF8E23}"/>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956678" y="1717740"/>
            <a:ext cx="499120" cy="499120"/>
          </a:xfrm>
          <a:prstGeom prst="rect">
            <a:avLst/>
          </a:prstGeom>
        </p:spPr>
      </p:pic>
      <p:pic>
        <p:nvPicPr>
          <p:cNvPr id="12" name="図 11">
            <a:extLst>
              <a:ext uri="{FF2B5EF4-FFF2-40B4-BE49-F238E27FC236}">
                <a16:creationId xmlns:a16="http://schemas.microsoft.com/office/drawing/2014/main" id="{B7E5B5F3-E7D4-6B19-137C-9B8659A60F6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46502" y="1692351"/>
            <a:ext cx="489384" cy="489384"/>
          </a:xfrm>
          <a:prstGeom prst="rect">
            <a:avLst/>
          </a:prstGeom>
        </p:spPr>
      </p:pic>
      <p:sp>
        <p:nvSpPr>
          <p:cNvPr id="13" name="正方形/長方形 12">
            <a:extLst>
              <a:ext uri="{FF2B5EF4-FFF2-40B4-BE49-F238E27FC236}">
                <a16:creationId xmlns:a16="http://schemas.microsoft.com/office/drawing/2014/main" id="{C36B6D00-2285-5DB3-23B2-C6D4BA0E3428}"/>
              </a:ext>
            </a:extLst>
          </p:cNvPr>
          <p:cNvSpPr/>
          <p:nvPr/>
        </p:nvSpPr>
        <p:spPr>
          <a:xfrm>
            <a:off x="373816" y="1439064"/>
            <a:ext cx="3537442" cy="1221804"/>
          </a:xfrm>
          <a:prstGeom prst="rect">
            <a:avLst/>
          </a:prstGeom>
          <a:no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
        <p:nvSpPr>
          <p:cNvPr id="14" name="제목 1">
            <a:extLst>
              <a:ext uri="{FF2B5EF4-FFF2-40B4-BE49-F238E27FC236}">
                <a16:creationId xmlns:a16="http://schemas.microsoft.com/office/drawing/2014/main" id="{59B15E80-7DB5-3266-76E1-4FB536F7E97B}"/>
              </a:ext>
            </a:extLst>
          </p:cNvPr>
          <p:cNvSpPr txBox="1">
            <a:spLocks/>
          </p:cNvSpPr>
          <p:nvPr/>
        </p:nvSpPr>
        <p:spPr>
          <a:xfrm>
            <a:off x="373816" y="2187998"/>
            <a:ext cx="1116252" cy="297337"/>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rgbClr val="F6882E"/>
                </a:solidFill>
                <a:latin typeface="BIZ UDP明朝 Medium" panose="02020500000000000000" pitchFamily="18" charset="-128"/>
                <a:ea typeface="BIZ UDP明朝 Medium" panose="02020500000000000000" pitchFamily="18" charset="-128"/>
              </a:rPr>
              <a:t>192.168.0.125</a:t>
            </a:r>
            <a:endParaRPr lang="ja-JP" altLang="en-US" sz="1000" b="0" dirty="0">
              <a:solidFill>
                <a:srgbClr val="F6882E"/>
              </a:solidFill>
              <a:latin typeface="BIZ UDP明朝 Medium" panose="02020500000000000000" pitchFamily="18" charset="-128"/>
              <a:ea typeface="BIZ UDP明朝 Medium" panose="02020500000000000000" pitchFamily="18" charset="-128"/>
            </a:endParaRPr>
          </a:p>
        </p:txBody>
      </p:sp>
      <p:sp>
        <p:nvSpPr>
          <p:cNvPr id="15" name="제목 1">
            <a:extLst>
              <a:ext uri="{FF2B5EF4-FFF2-40B4-BE49-F238E27FC236}">
                <a16:creationId xmlns:a16="http://schemas.microsoft.com/office/drawing/2014/main" id="{9AA0CB3A-6485-1B6C-E811-D9DC090DDAB8}"/>
              </a:ext>
            </a:extLst>
          </p:cNvPr>
          <p:cNvSpPr txBox="1">
            <a:spLocks/>
          </p:cNvSpPr>
          <p:nvPr/>
        </p:nvSpPr>
        <p:spPr>
          <a:xfrm>
            <a:off x="1502989" y="2136050"/>
            <a:ext cx="1483024" cy="387937"/>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rgbClr val="F6882E"/>
                </a:solidFill>
                <a:latin typeface="BIZ UDP明朝 Medium" panose="02020500000000000000" pitchFamily="18" charset="-128"/>
                <a:ea typeface="BIZ UDP明朝 Medium" panose="02020500000000000000" pitchFamily="18" charset="-128"/>
              </a:rPr>
              <a:t>192.168.104.55</a:t>
            </a:r>
            <a:endParaRPr lang="ja-JP" altLang="en-US" sz="1000" b="0" dirty="0">
              <a:solidFill>
                <a:srgbClr val="F6882E"/>
              </a:solidFill>
              <a:latin typeface="BIZ UDP明朝 Medium" panose="02020500000000000000" pitchFamily="18" charset="-128"/>
              <a:ea typeface="BIZ UDP明朝 Medium" panose="02020500000000000000" pitchFamily="18" charset="-128"/>
            </a:endParaRPr>
          </a:p>
        </p:txBody>
      </p:sp>
      <p:sp>
        <p:nvSpPr>
          <p:cNvPr id="16" name="제목 1">
            <a:extLst>
              <a:ext uri="{FF2B5EF4-FFF2-40B4-BE49-F238E27FC236}">
                <a16:creationId xmlns:a16="http://schemas.microsoft.com/office/drawing/2014/main" id="{8BB5AF65-D7F9-5133-A1D7-9D82B10BC1D3}"/>
              </a:ext>
            </a:extLst>
          </p:cNvPr>
          <p:cNvSpPr txBox="1">
            <a:spLocks/>
          </p:cNvSpPr>
          <p:nvPr/>
        </p:nvSpPr>
        <p:spPr>
          <a:xfrm>
            <a:off x="2623620" y="2136050"/>
            <a:ext cx="1416351" cy="380958"/>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rgbClr val="F6882E"/>
                </a:solidFill>
                <a:latin typeface="BIZ UDP明朝 Medium" panose="02020500000000000000" pitchFamily="18" charset="-128"/>
                <a:ea typeface="BIZ UDP明朝 Medium" panose="02020500000000000000" pitchFamily="18" charset="-128"/>
              </a:rPr>
              <a:t>192.168.250.247</a:t>
            </a:r>
            <a:endParaRPr lang="ja-JP" altLang="en-US" sz="1000" b="0" dirty="0">
              <a:solidFill>
                <a:srgbClr val="F6882E"/>
              </a:solidFill>
              <a:latin typeface="BIZ UDP明朝 Medium" panose="02020500000000000000" pitchFamily="18" charset="-128"/>
              <a:ea typeface="BIZ UDP明朝 Medium" panose="02020500000000000000" pitchFamily="18" charset="-128"/>
            </a:endParaRPr>
          </a:p>
        </p:txBody>
      </p:sp>
      <p:sp>
        <p:nvSpPr>
          <p:cNvPr id="17" name="제목 1">
            <a:extLst>
              <a:ext uri="{FF2B5EF4-FFF2-40B4-BE49-F238E27FC236}">
                <a16:creationId xmlns:a16="http://schemas.microsoft.com/office/drawing/2014/main" id="{45A0643E-F204-5AD8-9D7C-7167B53599AA}"/>
              </a:ext>
            </a:extLst>
          </p:cNvPr>
          <p:cNvSpPr txBox="1">
            <a:spLocks/>
          </p:cNvSpPr>
          <p:nvPr/>
        </p:nvSpPr>
        <p:spPr>
          <a:xfrm>
            <a:off x="1094235" y="1140695"/>
            <a:ext cx="3537442" cy="282094"/>
          </a:xfrm>
          <a:prstGeom prst="rect">
            <a:avLst/>
          </a:prstGeom>
        </p:spPr>
        <p:txBody>
          <a:bodyPr vert="horz" lIns="91440" tIns="45720" rIns="91440" bIns="45720" rtlCol="0" anchor="ctr">
            <a:no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2000" b="0" dirty="0">
                <a:solidFill>
                  <a:srgbClr val="F6882E"/>
                </a:solidFill>
                <a:latin typeface="BIZ UDP明朝 Medium" panose="02020500000000000000" pitchFamily="18" charset="-128"/>
                <a:ea typeface="BIZ UDP明朝 Medium" panose="02020500000000000000" pitchFamily="18" charset="-128"/>
              </a:rPr>
              <a:t>192.168.0.0/16</a:t>
            </a:r>
            <a:endParaRPr lang="ja-JP" altLang="en-US" sz="2000" b="0" dirty="0">
              <a:solidFill>
                <a:srgbClr val="F6882E"/>
              </a:solidFill>
              <a:latin typeface="BIZ UDP明朝 Medium" panose="02020500000000000000" pitchFamily="18" charset="-128"/>
              <a:ea typeface="BIZ UDP明朝 Medium" panose="02020500000000000000" pitchFamily="18" charset="-128"/>
            </a:endParaRPr>
          </a:p>
        </p:txBody>
      </p:sp>
      <p:pic>
        <p:nvPicPr>
          <p:cNvPr id="18" name="図 17">
            <a:extLst>
              <a:ext uri="{FF2B5EF4-FFF2-40B4-BE49-F238E27FC236}">
                <a16:creationId xmlns:a16="http://schemas.microsoft.com/office/drawing/2014/main" id="{653DD491-51BE-ABCF-5F0F-265124A79BB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848772" y="3661795"/>
            <a:ext cx="499120" cy="499120"/>
          </a:xfrm>
          <a:prstGeom prst="rect">
            <a:avLst/>
          </a:prstGeom>
        </p:spPr>
      </p:pic>
      <p:pic>
        <p:nvPicPr>
          <p:cNvPr id="31" name="図 30">
            <a:extLst>
              <a:ext uri="{FF2B5EF4-FFF2-40B4-BE49-F238E27FC236}">
                <a16:creationId xmlns:a16="http://schemas.microsoft.com/office/drawing/2014/main" id="{621E7188-9CF5-7DBB-FFB8-D7C1E4E4602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956678" y="3707242"/>
            <a:ext cx="499120" cy="499120"/>
          </a:xfrm>
          <a:prstGeom prst="rect">
            <a:avLst/>
          </a:prstGeom>
        </p:spPr>
      </p:pic>
      <p:pic>
        <p:nvPicPr>
          <p:cNvPr id="32" name="図 31">
            <a:extLst>
              <a:ext uri="{FF2B5EF4-FFF2-40B4-BE49-F238E27FC236}">
                <a16:creationId xmlns:a16="http://schemas.microsoft.com/office/drawing/2014/main" id="{72216EAF-22DF-3166-F919-910BCE010C3B}"/>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89676" y="3637740"/>
            <a:ext cx="489384" cy="489384"/>
          </a:xfrm>
          <a:prstGeom prst="rect">
            <a:avLst/>
          </a:prstGeom>
        </p:spPr>
      </p:pic>
      <p:sp>
        <p:nvSpPr>
          <p:cNvPr id="33" name="正方形/長方形 32">
            <a:extLst>
              <a:ext uri="{FF2B5EF4-FFF2-40B4-BE49-F238E27FC236}">
                <a16:creationId xmlns:a16="http://schemas.microsoft.com/office/drawing/2014/main" id="{F28396F8-F27A-FDC6-23E4-631742D3E74B}"/>
              </a:ext>
            </a:extLst>
          </p:cNvPr>
          <p:cNvSpPr/>
          <p:nvPr/>
        </p:nvSpPr>
        <p:spPr>
          <a:xfrm>
            <a:off x="379868" y="3382965"/>
            <a:ext cx="3531390" cy="1221804"/>
          </a:xfrm>
          <a:prstGeom prst="rect">
            <a:avLst/>
          </a:prstGeom>
          <a:no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accent5">
                  <a:lumMod val="75000"/>
                </a:schemeClr>
              </a:solidFill>
              <a:latin typeface="BIZ UDP明朝 Medium" panose="02020500000000000000" pitchFamily="18" charset="-128"/>
              <a:ea typeface="BIZ UDP明朝 Medium" panose="02020500000000000000" pitchFamily="18" charset="-128"/>
            </a:endParaRPr>
          </a:p>
        </p:txBody>
      </p:sp>
      <p:sp>
        <p:nvSpPr>
          <p:cNvPr id="34" name="제목 1">
            <a:extLst>
              <a:ext uri="{FF2B5EF4-FFF2-40B4-BE49-F238E27FC236}">
                <a16:creationId xmlns:a16="http://schemas.microsoft.com/office/drawing/2014/main" id="{E20932FA-CBBB-A515-BE31-7F6986B869E2}"/>
              </a:ext>
            </a:extLst>
          </p:cNvPr>
          <p:cNvSpPr txBox="1">
            <a:spLocks/>
          </p:cNvSpPr>
          <p:nvPr/>
        </p:nvSpPr>
        <p:spPr>
          <a:xfrm>
            <a:off x="586778" y="4118859"/>
            <a:ext cx="1220022" cy="326539"/>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chemeClr val="accent5">
                    <a:lumMod val="75000"/>
                  </a:schemeClr>
                </a:solidFill>
                <a:latin typeface="BIZ UDP明朝 Medium" panose="02020500000000000000" pitchFamily="18" charset="-128"/>
                <a:ea typeface="BIZ UDP明朝 Medium" panose="02020500000000000000" pitchFamily="18" charset="-128"/>
              </a:rPr>
              <a:t>10.0.0.35</a:t>
            </a:r>
            <a:endParaRPr lang="ja-JP" altLang="en-US" sz="1000" b="0" dirty="0">
              <a:solidFill>
                <a:schemeClr val="accent5">
                  <a:lumMod val="75000"/>
                </a:schemeClr>
              </a:solidFill>
              <a:latin typeface="BIZ UDP明朝 Medium" panose="02020500000000000000" pitchFamily="18" charset="-128"/>
              <a:ea typeface="BIZ UDP明朝 Medium" panose="02020500000000000000" pitchFamily="18" charset="-128"/>
            </a:endParaRPr>
          </a:p>
        </p:txBody>
      </p:sp>
      <p:sp>
        <p:nvSpPr>
          <p:cNvPr id="35" name="제목 1">
            <a:extLst>
              <a:ext uri="{FF2B5EF4-FFF2-40B4-BE49-F238E27FC236}">
                <a16:creationId xmlns:a16="http://schemas.microsoft.com/office/drawing/2014/main" id="{7C8ECA80-E3EF-93E6-9CD2-D33B664CED7D}"/>
              </a:ext>
            </a:extLst>
          </p:cNvPr>
          <p:cNvSpPr txBox="1">
            <a:spLocks/>
          </p:cNvSpPr>
          <p:nvPr/>
        </p:nvSpPr>
        <p:spPr>
          <a:xfrm>
            <a:off x="1586475" y="4130545"/>
            <a:ext cx="1023714" cy="28209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chemeClr val="accent5">
                    <a:lumMod val="75000"/>
                  </a:schemeClr>
                </a:solidFill>
                <a:latin typeface="BIZ UDP明朝 Medium" panose="02020500000000000000" pitchFamily="18" charset="-128"/>
                <a:ea typeface="BIZ UDP明朝 Medium" panose="02020500000000000000" pitchFamily="18" charset="-128"/>
              </a:rPr>
              <a:t>10.0.185.56</a:t>
            </a:r>
            <a:endParaRPr lang="ja-JP" altLang="en-US" sz="1000" b="0" dirty="0">
              <a:solidFill>
                <a:schemeClr val="accent5">
                  <a:lumMod val="75000"/>
                </a:schemeClr>
              </a:solidFill>
              <a:latin typeface="BIZ UDP明朝 Medium" panose="02020500000000000000" pitchFamily="18" charset="-128"/>
              <a:ea typeface="BIZ UDP明朝 Medium" panose="02020500000000000000" pitchFamily="18" charset="-128"/>
            </a:endParaRPr>
          </a:p>
        </p:txBody>
      </p:sp>
      <p:sp>
        <p:nvSpPr>
          <p:cNvPr id="36" name="제목 1">
            <a:extLst>
              <a:ext uri="{FF2B5EF4-FFF2-40B4-BE49-F238E27FC236}">
                <a16:creationId xmlns:a16="http://schemas.microsoft.com/office/drawing/2014/main" id="{A5EE9BE7-E9A2-F546-85AF-88D031B8BADC}"/>
              </a:ext>
            </a:extLst>
          </p:cNvPr>
          <p:cNvSpPr txBox="1">
            <a:spLocks/>
          </p:cNvSpPr>
          <p:nvPr/>
        </p:nvSpPr>
        <p:spPr>
          <a:xfrm>
            <a:off x="2659220" y="4138934"/>
            <a:ext cx="1254172" cy="28209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chemeClr val="accent5">
                    <a:lumMod val="75000"/>
                  </a:schemeClr>
                </a:solidFill>
                <a:latin typeface="BIZ UDP明朝 Medium" panose="02020500000000000000" pitchFamily="18" charset="-128"/>
                <a:ea typeface="BIZ UDP明朝 Medium" panose="02020500000000000000" pitchFamily="18" charset="-128"/>
              </a:rPr>
              <a:t>10.255.206.144</a:t>
            </a:r>
            <a:endParaRPr lang="ja-JP" altLang="en-US" sz="1000" b="0" dirty="0">
              <a:solidFill>
                <a:schemeClr val="accent5">
                  <a:lumMod val="75000"/>
                </a:schemeClr>
              </a:solidFill>
              <a:latin typeface="BIZ UDP明朝 Medium" panose="02020500000000000000" pitchFamily="18" charset="-128"/>
              <a:ea typeface="BIZ UDP明朝 Medium" panose="02020500000000000000" pitchFamily="18" charset="-128"/>
            </a:endParaRPr>
          </a:p>
        </p:txBody>
      </p:sp>
      <p:sp>
        <p:nvSpPr>
          <p:cNvPr id="37" name="제목 1">
            <a:extLst>
              <a:ext uri="{FF2B5EF4-FFF2-40B4-BE49-F238E27FC236}">
                <a16:creationId xmlns:a16="http://schemas.microsoft.com/office/drawing/2014/main" id="{BB0232CF-870F-9AF2-0E12-A6C891F6307C}"/>
              </a:ext>
            </a:extLst>
          </p:cNvPr>
          <p:cNvSpPr txBox="1">
            <a:spLocks/>
          </p:cNvSpPr>
          <p:nvPr/>
        </p:nvSpPr>
        <p:spPr>
          <a:xfrm>
            <a:off x="1298078" y="3108748"/>
            <a:ext cx="3537442" cy="282094"/>
          </a:xfrm>
          <a:prstGeom prst="rect">
            <a:avLst/>
          </a:prstGeom>
        </p:spPr>
        <p:txBody>
          <a:bodyPr vert="horz" lIns="91440" tIns="45720" rIns="91440" bIns="45720" rtlCol="0" anchor="ctr">
            <a:no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2000" b="0" dirty="0">
                <a:solidFill>
                  <a:schemeClr val="accent5">
                    <a:lumMod val="75000"/>
                  </a:schemeClr>
                </a:solidFill>
                <a:latin typeface="BIZ UDP明朝 Medium" panose="02020500000000000000" pitchFamily="18" charset="-128"/>
                <a:ea typeface="BIZ UDP明朝 Medium" panose="02020500000000000000" pitchFamily="18" charset="-128"/>
              </a:rPr>
              <a:t>10.0.0.0/8</a:t>
            </a:r>
            <a:endParaRPr lang="ja-JP" altLang="en-US" sz="2000" b="0" dirty="0">
              <a:solidFill>
                <a:schemeClr val="accent5">
                  <a:lumMod val="75000"/>
                </a:schemeClr>
              </a:solidFill>
              <a:latin typeface="BIZ UDP明朝 Medium" panose="02020500000000000000" pitchFamily="18" charset="-128"/>
              <a:ea typeface="BIZ UDP明朝 Medium" panose="02020500000000000000" pitchFamily="18" charset="-128"/>
            </a:endParaRPr>
          </a:p>
        </p:txBody>
      </p:sp>
      <p:sp>
        <p:nvSpPr>
          <p:cNvPr id="41" name="正方形/長方形 40">
            <a:extLst>
              <a:ext uri="{FF2B5EF4-FFF2-40B4-BE49-F238E27FC236}">
                <a16:creationId xmlns:a16="http://schemas.microsoft.com/office/drawing/2014/main" id="{5498CD66-32B1-22A2-0487-894AE23D16D5}"/>
              </a:ext>
            </a:extLst>
          </p:cNvPr>
          <p:cNvSpPr/>
          <p:nvPr/>
        </p:nvSpPr>
        <p:spPr>
          <a:xfrm>
            <a:off x="381232" y="5315007"/>
            <a:ext cx="3530026" cy="1221804"/>
          </a:xfrm>
          <a:prstGeom prst="rect">
            <a:avLst/>
          </a:prstGeom>
          <a:solidFill>
            <a:schemeClr val="bg1"/>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accent3">
                  <a:lumMod val="75000"/>
                </a:schemeClr>
              </a:solidFill>
              <a:latin typeface="BIZ UDP明朝 Medium" panose="02020500000000000000" pitchFamily="18" charset="-128"/>
              <a:ea typeface="BIZ UDP明朝 Medium" panose="02020500000000000000" pitchFamily="18" charset="-128"/>
            </a:endParaRPr>
          </a:p>
        </p:txBody>
      </p:sp>
      <p:sp>
        <p:nvSpPr>
          <p:cNvPr id="45" name="제목 1">
            <a:extLst>
              <a:ext uri="{FF2B5EF4-FFF2-40B4-BE49-F238E27FC236}">
                <a16:creationId xmlns:a16="http://schemas.microsoft.com/office/drawing/2014/main" id="{6D5886AE-894C-7AF2-5DE4-3E30726DA269}"/>
              </a:ext>
            </a:extLst>
          </p:cNvPr>
          <p:cNvSpPr txBox="1">
            <a:spLocks/>
          </p:cNvSpPr>
          <p:nvPr/>
        </p:nvSpPr>
        <p:spPr>
          <a:xfrm>
            <a:off x="1094235" y="5020255"/>
            <a:ext cx="3537442" cy="282094"/>
          </a:xfrm>
          <a:prstGeom prst="rect">
            <a:avLst/>
          </a:prstGeom>
        </p:spPr>
        <p:txBody>
          <a:bodyPr vert="horz" lIns="91440" tIns="45720" rIns="91440" bIns="45720" rtlCol="0" anchor="ctr">
            <a:no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2000" b="0" dirty="0">
                <a:solidFill>
                  <a:schemeClr val="accent3">
                    <a:lumMod val="75000"/>
                  </a:schemeClr>
                </a:solidFill>
                <a:latin typeface="BIZ UDP明朝 Medium" panose="02020500000000000000" pitchFamily="18" charset="-128"/>
                <a:ea typeface="BIZ UDP明朝 Medium" panose="02020500000000000000" pitchFamily="18" charset="-128"/>
              </a:rPr>
              <a:t>172.16.0.0/16</a:t>
            </a:r>
            <a:endParaRPr lang="ja-JP" altLang="en-US" sz="2000" b="0" dirty="0">
              <a:solidFill>
                <a:schemeClr val="accent3">
                  <a:lumMod val="75000"/>
                </a:schemeClr>
              </a:solidFill>
              <a:latin typeface="BIZ UDP明朝 Medium" panose="02020500000000000000" pitchFamily="18" charset="-128"/>
              <a:ea typeface="BIZ UDP明朝 Medium" panose="02020500000000000000" pitchFamily="18" charset="-128"/>
            </a:endParaRPr>
          </a:p>
        </p:txBody>
      </p:sp>
      <p:sp>
        <p:nvSpPr>
          <p:cNvPr id="3" name="テキスト ボックス 2">
            <a:extLst>
              <a:ext uri="{FF2B5EF4-FFF2-40B4-BE49-F238E27FC236}">
                <a16:creationId xmlns:a16="http://schemas.microsoft.com/office/drawing/2014/main" id="{B0399C0A-F779-239A-CE27-B2D7AC30B266}"/>
              </a:ext>
            </a:extLst>
          </p:cNvPr>
          <p:cNvSpPr txBox="1"/>
          <p:nvPr/>
        </p:nvSpPr>
        <p:spPr>
          <a:xfrm>
            <a:off x="3951836" y="1415108"/>
            <a:ext cx="5790328" cy="738664"/>
          </a:xfrm>
          <a:prstGeom prst="rect">
            <a:avLst/>
          </a:prstGeom>
          <a:noFill/>
        </p:spPr>
        <p:txBody>
          <a:bodyPr wrap="square">
            <a:spAutoFit/>
          </a:bodyPr>
          <a:lstStyle/>
          <a:p>
            <a:pPr marL="0" indent="0"/>
            <a:r>
              <a:rPr lang="en-US" altLang="ja-JP" sz="1400" i="0" dirty="0">
                <a:solidFill>
                  <a:srgbClr val="F6882E"/>
                </a:solidFill>
                <a:latin typeface="BIZ UDP明朝 Medium" panose="02020500000000000000" pitchFamily="18" charset="-128"/>
                <a:ea typeface="BIZ UDP明朝 Medium" panose="02020500000000000000" pitchFamily="18" charset="-128"/>
              </a:rPr>
              <a:t>IP</a:t>
            </a:r>
            <a:r>
              <a:rPr lang="ja-JP" altLang="en-US" sz="1400" i="0" dirty="0">
                <a:solidFill>
                  <a:srgbClr val="F6882E"/>
                </a:solidFill>
                <a:latin typeface="BIZ UDP明朝 Medium" panose="02020500000000000000" pitchFamily="18" charset="-128"/>
                <a:ea typeface="BIZ UDP明朝 Medium" panose="02020500000000000000" pitchFamily="18" charset="-128"/>
              </a:rPr>
              <a:t>アドレスの範囲：</a:t>
            </a:r>
            <a:r>
              <a:rPr lang="ja-JP" altLang="en-US" sz="1400" b="0" i="0" dirty="0">
                <a:solidFill>
                  <a:srgbClr val="F6882E"/>
                </a:solidFill>
                <a:effectLst/>
                <a:latin typeface="BIZ UDP明朝 Medium" panose="02020500000000000000" pitchFamily="18" charset="-128"/>
                <a:ea typeface="BIZ UDP明朝 Medium" panose="02020500000000000000" pitchFamily="18" charset="-128"/>
              </a:rPr>
              <a:t> 「</a:t>
            </a:r>
            <a:r>
              <a:rPr lang="en-US" altLang="ja-JP" sz="1400" b="0" i="0" dirty="0">
                <a:solidFill>
                  <a:srgbClr val="F6882E"/>
                </a:solidFill>
                <a:effectLst/>
                <a:latin typeface="BIZ UDP明朝 Medium" panose="02020500000000000000" pitchFamily="18" charset="-128"/>
                <a:ea typeface="BIZ UDP明朝 Medium" panose="02020500000000000000" pitchFamily="18" charset="-128"/>
              </a:rPr>
              <a:t>192.168.0.0</a:t>
            </a:r>
            <a:r>
              <a:rPr lang="ja-JP" altLang="en-US" sz="1400" i="0" dirty="0">
                <a:solidFill>
                  <a:srgbClr val="F6882E"/>
                </a:solidFill>
                <a:latin typeface="BIZ UDP明朝 Medium" panose="02020500000000000000" pitchFamily="18" charset="-128"/>
                <a:ea typeface="BIZ UDP明朝 Medium" panose="02020500000000000000" pitchFamily="18" charset="-128"/>
              </a:rPr>
              <a:t>～</a:t>
            </a:r>
            <a:r>
              <a:rPr lang="ja-JP" altLang="en-US" sz="1400" b="0" i="0" dirty="0">
                <a:solidFill>
                  <a:srgbClr val="F6882E"/>
                </a:solidFill>
                <a:effectLst/>
                <a:latin typeface="BIZ UDP明朝 Medium" panose="02020500000000000000" pitchFamily="18" charset="-128"/>
                <a:ea typeface="BIZ UDP明朝 Medium" panose="02020500000000000000" pitchFamily="18" charset="-128"/>
              </a:rPr>
              <a:t> </a:t>
            </a:r>
            <a:r>
              <a:rPr lang="en-US" altLang="ja-JP" sz="1400" b="0" i="0" dirty="0">
                <a:solidFill>
                  <a:srgbClr val="F6882E"/>
                </a:solidFill>
                <a:effectLst/>
                <a:latin typeface="BIZ UDP明朝 Medium" panose="02020500000000000000" pitchFamily="18" charset="-128"/>
                <a:ea typeface="BIZ UDP明朝 Medium" panose="02020500000000000000" pitchFamily="18" charset="-128"/>
              </a:rPr>
              <a:t>192.168.255.255</a:t>
            </a:r>
            <a:r>
              <a:rPr lang="ja-JP" altLang="en-US" sz="1400" b="0" i="0" dirty="0">
                <a:solidFill>
                  <a:srgbClr val="F6882E"/>
                </a:solidFill>
                <a:effectLst/>
                <a:latin typeface="BIZ UDP明朝 Medium" panose="02020500000000000000" pitchFamily="18" charset="-128"/>
                <a:ea typeface="BIZ UDP明朝 Medium" panose="02020500000000000000" pitchFamily="18" charset="-128"/>
              </a:rPr>
              <a:t>」</a:t>
            </a:r>
            <a:endParaRPr lang="en-US" altLang="ja-JP" sz="1400" b="0" i="0" dirty="0">
              <a:solidFill>
                <a:srgbClr val="F6882E"/>
              </a:solidFill>
              <a:effectLst/>
              <a:latin typeface="BIZ UDP明朝 Medium" panose="02020500000000000000" pitchFamily="18" charset="-128"/>
              <a:ea typeface="BIZ UDP明朝 Medium" panose="02020500000000000000" pitchFamily="18" charset="-128"/>
            </a:endParaRPr>
          </a:p>
          <a:p>
            <a:pPr marL="0" indent="0"/>
            <a:r>
              <a:rPr lang="ja-JP" altLang="en-US" sz="1400" i="0" dirty="0">
                <a:solidFill>
                  <a:srgbClr val="F6882E"/>
                </a:solidFill>
                <a:latin typeface="BIZ UDP明朝 Medium" panose="02020500000000000000" pitchFamily="18" charset="-128"/>
                <a:ea typeface="BIZ UDP明朝 Medium" panose="02020500000000000000" pitchFamily="18" charset="-128"/>
              </a:rPr>
              <a:t>ネットワーク部の範囲：「</a:t>
            </a:r>
            <a:r>
              <a:rPr lang="en-US" altLang="ja-JP" sz="1400" i="0" dirty="0">
                <a:solidFill>
                  <a:srgbClr val="F6882E"/>
                </a:solidFill>
                <a:latin typeface="BIZ UDP明朝 Medium" panose="02020500000000000000" pitchFamily="18" charset="-128"/>
                <a:ea typeface="BIZ UDP明朝 Medium" panose="02020500000000000000" pitchFamily="18" charset="-128"/>
              </a:rPr>
              <a:t>192.168.</a:t>
            </a:r>
            <a:r>
              <a:rPr lang="ja-JP" altLang="en-US" sz="1400" i="0" dirty="0">
                <a:solidFill>
                  <a:srgbClr val="F6882E"/>
                </a:solidFill>
                <a:latin typeface="BIZ UDP明朝 Medium" panose="02020500000000000000" pitchFamily="18" charset="-128"/>
                <a:ea typeface="BIZ UDP明朝 Medium" panose="02020500000000000000" pitchFamily="18" charset="-128"/>
              </a:rPr>
              <a:t>」</a:t>
            </a:r>
            <a:endParaRPr lang="en-US" altLang="ja-JP" sz="1400" i="0" dirty="0">
              <a:solidFill>
                <a:srgbClr val="F6882E"/>
              </a:solidFill>
              <a:latin typeface="BIZ UDP明朝 Medium" panose="02020500000000000000" pitchFamily="18" charset="-128"/>
              <a:ea typeface="BIZ UDP明朝 Medium" panose="02020500000000000000" pitchFamily="18" charset="-128"/>
            </a:endParaRPr>
          </a:p>
          <a:p>
            <a:pPr marL="0" indent="0"/>
            <a:r>
              <a:rPr lang="ja-JP" altLang="en-US" sz="1400" b="0" i="0" dirty="0">
                <a:solidFill>
                  <a:srgbClr val="F6882E"/>
                </a:solidFill>
                <a:effectLst/>
                <a:latin typeface="BIZ UDP明朝 Medium" panose="02020500000000000000" pitchFamily="18" charset="-128"/>
                <a:ea typeface="BIZ UDP明朝 Medium" panose="02020500000000000000" pitchFamily="18" charset="-128"/>
              </a:rPr>
              <a:t>ホスト部の範囲：「</a:t>
            </a:r>
            <a:r>
              <a:rPr lang="en-US" altLang="ja-JP" sz="1400" b="0" i="0" dirty="0">
                <a:solidFill>
                  <a:srgbClr val="F6882E"/>
                </a:solidFill>
                <a:effectLst/>
                <a:latin typeface="BIZ UDP明朝 Medium" panose="02020500000000000000" pitchFamily="18" charset="-128"/>
                <a:ea typeface="BIZ UDP明朝 Medium" panose="02020500000000000000" pitchFamily="18" charset="-128"/>
              </a:rPr>
              <a:t>0.0</a:t>
            </a:r>
            <a:r>
              <a:rPr lang="ja-JP" altLang="en-US" sz="1400" b="0" i="0" dirty="0">
                <a:solidFill>
                  <a:srgbClr val="F6882E"/>
                </a:solidFill>
                <a:effectLst/>
                <a:latin typeface="BIZ UDP明朝 Medium" panose="02020500000000000000" pitchFamily="18" charset="-128"/>
                <a:ea typeface="BIZ UDP明朝 Medium" panose="02020500000000000000" pitchFamily="18" charset="-128"/>
              </a:rPr>
              <a:t>～</a:t>
            </a:r>
            <a:r>
              <a:rPr lang="en-US" altLang="ja-JP" sz="1400" b="0" i="0" dirty="0">
                <a:solidFill>
                  <a:srgbClr val="F6882E"/>
                </a:solidFill>
                <a:effectLst/>
                <a:latin typeface="BIZ UDP明朝 Medium" panose="02020500000000000000" pitchFamily="18" charset="-128"/>
                <a:ea typeface="BIZ UDP明朝 Medium" panose="02020500000000000000" pitchFamily="18" charset="-128"/>
              </a:rPr>
              <a:t>255.255</a:t>
            </a:r>
            <a:r>
              <a:rPr lang="ja-JP" altLang="en-US" sz="1400" b="0" i="0" dirty="0">
                <a:solidFill>
                  <a:srgbClr val="F6882E"/>
                </a:solidFill>
                <a:effectLst/>
                <a:latin typeface="BIZ UDP明朝 Medium" panose="02020500000000000000" pitchFamily="18" charset="-128"/>
                <a:ea typeface="BIZ UDP明朝 Medium" panose="02020500000000000000" pitchFamily="18" charset="-128"/>
              </a:rPr>
              <a:t>」</a:t>
            </a:r>
            <a:endParaRPr lang="en-US" altLang="ja-JP" sz="1400" b="0" i="0" dirty="0">
              <a:solidFill>
                <a:srgbClr val="F6882E"/>
              </a:solidFill>
              <a:effectLst/>
              <a:latin typeface="BIZ UDP明朝 Medium" panose="02020500000000000000" pitchFamily="18" charset="-128"/>
              <a:ea typeface="BIZ UDP明朝 Medium" panose="02020500000000000000" pitchFamily="18" charset="-128"/>
            </a:endParaRPr>
          </a:p>
        </p:txBody>
      </p:sp>
      <p:sp>
        <p:nvSpPr>
          <p:cNvPr id="7" name="テキスト ボックス 6">
            <a:extLst>
              <a:ext uri="{FF2B5EF4-FFF2-40B4-BE49-F238E27FC236}">
                <a16:creationId xmlns:a16="http://schemas.microsoft.com/office/drawing/2014/main" id="{60A5B96B-7081-8883-F0B8-25343F90B21E}"/>
              </a:ext>
            </a:extLst>
          </p:cNvPr>
          <p:cNvSpPr txBox="1"/>
          <p:nvPr/>
        </p:nvSpPr>
        <p:spPr>
          <a:xfrm>
            <a:off x="3951836" y="3380195"/>
            <a:ext cx="5790328" cy="738664"/>
          </a:xfrm>
          <a:prstGeom prst="rect">
            <a:avLst/>
          </a:prstGeom>
          <a:noFill/>
        </p:spPr>
        <p:txBody>
          <a:bodyPr wrap="square">
            <a:spAutoFit/>
          </a:bodyPr>
          <a:lstStyle/>
          <a:p>
            <a:pPr marL="0" indent="0"/>
            <a:r>
              <a:rPr lang="en-US" altLang="ja-JP" sz="1400" i="0" dirty="0">
                <a:solidFill>
                  <a:schemeClr val="accent5">
                    <a:lumMod val="75000"/>
                  </a:schemeClr>
                </a:solidFill>
                <a:latin typeface="BIZ UDP明朝 Medium" panose="02020500000000000000" pitchFamily="18" charset="-128"/>
                <a:ea typeface="BIZ UDP明朝 Medium" panose="02020500000000000000" pitchFamily="18" charset="-128"/>
              </a:rPr>
              <a:t>IP</a:t>
            </a:r>
            <a:r>
              <a:rPr lang="ja-JP" altLang="en-US" sz="1400" i="0" dirty="0">
                <a:solidFill>
                  <a:schemeClr val="accent5">
                    <a:lumMod val="75000"/>
                  </a:schemeClr>
                </a:solidFill>
                <a:latin typeface="BIZ UDP明朝 Medium" panose="02020500000000000000" pitchFamily="18" charset="-128"/>
                <a:ea typeface="BIZ UDP明朝 Medium" panose="02020500000000000000" pitchFamily="18" charset="-128"/>
              </a:rPr>
              <a:t>アドレスの範囲：</a:t>
            </a:r>
            <a:r>
              <a:rPr lang="ja-JP" altLang="en-US" sz="1400" b="0" i="0" dirty="0">
                <a:solidFill>
                  <a:schemeClr val="accent5">
                    <a:lumMod val="75000"/>
                  </a:schemeClr>
                </a:solidFill>
                <a:effectLst/>
                <a:latin typeface="BIZ UDP明朝 Medium" panose="02020500000000000000" pitchFamily="18" charset="-128"/>
                <a:ea typeface="BIZ UDP明朝 Medium" panose="02020500000000000000" pitchFamily="18" charset="-128"/>
              </a:rPr>
              <a:t> 「</a:t>
            </a:r>
            <a:r>
              <a:rPr lang="en-US" altLang="ja-JP" sz="1400" b="0" i="0" dirty="0">
                <a:solidFill>
                  <a:schemeClr val="accent5">
                    <a:lumMod val="75000"/>
                  </a:schemeClr>
                </a:solidFill>
                <a:effectLst/>
                <a:latin typeface="BIZ UDP明朝 Medium" panose="02020500000000000000" pitchFamily="18" charset="-128"/>
                <a:ea typeface="BIZ UDP明朝 Medium" panose="02020500000000000000" pitchFamily="18" charset="-128"/>
              </a:rPr>
              <a:t>10.0.0.0</a:t>
            </a:r>
            <a:r>
              <a:rPr lang="ja-JP" altLang="en-US" sz="1400" i="0" dirty="0">
                <a:solidFill>
                  <a:schemeClr val="accent5">
                    <a:lumMod val="75000"/>
                  </a:schemeClr>
                </a:solidFill>
                <a:latin typeface="BIZ UDP明朝 Medium" panose="02020500000000000000" pitchFamily="18" charset="-128"/>
                <a:ea typeface="BIZ UDP明朝 Medium" panose="02020500000000000000" pitchFamily="18" charset="-128"/>
              </a:rPr>
              <a:t>～</a:t>
            </a:r>
            <a:r>
              <a:rPr lang="ja-JP" altLang="en-US" sz="1400" b="0" i="0" dirty="0">
                <a:solidFill>
                  <a:schemeClr val="accent5">
                    <a:lumMod val="75000"/>
                  </a:schemeClr>
                </a:solidFill>
                <a:effectLst/>
                <a:latin typeface="BIZ UDP明朝 Medium" panose="02020500000000000000" pitchFamily="18" charset="-128"/>
                <a:ea typeface="BIZ UDP明朝 Medium" panose="02020500000000000000" pitchFamily="18" charset="-128"/>
              </a:rPr>
              <a:t> </a:t>
            </a:r>
            <a:r>
              <a:rPr lang="en-US" altLang="ja-JP" sz="1400" b="0" i="0" dirty="0">
                <a:solidFill>
                  <a:schemeClr val="accent5">
                    <a:lumMod val="75000"/>
                  </a:schemeClr>
                </a:solidFill>
                <a:effectLst/>
                <a:latin typeface="BIZ UDP明朝 Medium" panose="02020500000000000000" pitchFamily="18" charset="-128"/>
                <a:ea typeface="BIZ UDP明朝 Medium" panose="02020500000000000000" pitchFamily="18" charset="-128"/>
              </a:rPr>
              <a:t>10.255.255.255</a:t>
            </a:r>
            <a:r>
              <a:rPr lang="ja-JP" altLang="en-US" sz="1400" b="0" i="0" dirty="0">
                <a:solidFill>
                  <a:schemeClr val="accent5">
                    <a:lumMod val="75000"/>
                  </a:schemeClr>
                </a:solidFill>
                <a:effectLst/>
                <a:latin typeface="BIZ UDP明朝 Medium" panose="02020500000000000000" pitchFamily="18" charset="-128"/>
                <a:ea typeface="BIZ UDP明朝 Medium" panose="02020500000000000000" pitchFamily="18" charset="-128"/>
              </a:rPr>
              <a:t>」</a:t>
            </a:r>
            <a:endParaRPr lang="en-US" altLang="ja-JP" sz="1400" b="0" i="0" dirty="0">
              <a:solidFill>
                <a:schemeClr val="accent5">
                  <a:lumMod val="75000"/>
                </a:schemeClr>
              </a:solidFill>
              <a:effectLst/>
              <a:latin typeface="BIZ UDP明朝 Medium" panose="02020500000000000000" pitchFamily="18" charset="-128"/>
              <a:ea typeface="BIZ UDP明朝 Medium" panose="02020500000000000000" pitchFamily="18" charset="-128"/>
            </a:endParaRPr>
          </a:p>
          <a:p>
            <a:pPr marL="0" indent="0"/>
            <a:r>
              <a:rPr lang="ja-JP" altLang="en-US" sz="1400" i="0" dirty="0">
                <a:solidFill>
                  <a:schemeClr val="accent5">
                    <a:lumMod val="75000"/>
                  </a:schemeClr>
                </a:solidFill>
                <a:latin typeface="BIZ UDP明朝 Medium" panose="02020500000000000000" pitchFamily="18" charset="-128"/>
                <a:ea typeface="BIZ UDP明朝 Medium" panose="02020500000000000000" pitchFamily="18" charset="-128"/>
              </a:rPr>
              <a:t>ネットワーク部の範囲：「</a:t>
            </a:r>
            <a:r>
              <a:rPr lang="en-US" altLang="ja-JP" sz="1400" i="0" dirty="0">
                <a:solidFill>
                  <a:schemeClr val="accent5">
                    <a:lumMod val="75000"/>
                  </a:schemeClr>
                </a:solidFill>
                <a:latin typeface="BIZ UDP明朝 Medium" panose="02020500000000000000" pitchFamily="18" charset="-128"/>
                <a:ea typeface="BIZ UDP明朝 Medium" panose="02020500000000000000" pitchFamily="18" charset="-128"/>
              </a:rPr>
              <a:t>10</a:t>
            </a:r>
            <a:r>
              <a:rPr lang="ja-JP" altLang="en-US" sz="1400" i="0" dirty="0">
                <a:solidFill>
                  <a:schemeClr val="accent5">
                    <a:lumMod val="75000"/>
                  </a:schemeClr>
                </a:solidFill>
                <a:latin typeface="BIZ UDP明朝 Medium" panose="02020500000000000000" pitchFamily="18" charset="-128"/>
                <a:ea typeface="BIZ UDP明朝 Medium" panose="02020500000000000000" pitchFamily="18" charset="-128"/>
              </a:rPr>
              <a:t>」</a:t>
            </a:r>
            <a:endParaRPr lang="en-US" altLang="ja-JP" sz="1400" i="0" dirty="0">
              <a:solidFill>
                <a:schemeClr val="accent5">
                  <a:lumMod val="75000"/>
                </a:schemeClr>
              </a:solidFill>
              <a:latin typeface="BIZ UDP明朝 Medium" panose="02020500000000000000" pitchFamily="18" charset="-128"/>
              <a:ea typeface="BIZ UDP明朝 Medium" panose="02020500000000000000" pitchFamily="18" charset="-128"/>
            </a:endParaRPr>
          </a:p>
          <a:p>
            <a:pPr marL="0" indent="0"/>
            <a:r>
              <a:rPr lang="ja-JP" altLang="en-US" sz="1400" b="0" i="0" dirty="0">
                <a:solidFill>
                  <a:schemeClr val="accent5">
                    <a:lumMod val="75000"/>
                  </a:schemeClr>
                </a:solidFill>
                <a:effectLst/>
                <a:latin typeface="BIZ UDP明朝 Medium" panose="02020500000000000000" pitchFamily="18" charset="-128"/>
                <a:ea typeface="BIZ UDP明朝 Medium" panose="02020500000000000000" pitchFamily="18" charset="-128"/>
              </a:rPr>
              <a:t>ホスト部の範囲：「</a:t>
            </a:r>
            <a:r>
              <a:rPr lang="en-US" altLang="ja-JP" sz="1400" b="0" i="0" dirty="0">
                <a:solidFill>
                  <a:schemeClr val="accent5">
                    <a:lumMod val="75000"/>
                  </a:schemeClr>
                </a:solidFill>
                <a:effectLst/>
                <a:latin typeface="BIZ UDP明朝 Medium" panose="02020500000000000000" pitchFamily="18" charset="-128"/>
                <a:ea typeface="BIZ UDP明朝 Medium" panose="02020500000000000000" pitchFamily="18" charset="-128"/>
              </a:rPr>
              <a:t>0.0.0</a:t>
            </a:r>
            <a:r>
              <a:rPr lang="ja-JP" altLang="en-US" sz="1400" b="0" i="0" dirty="0">
                <a:solidFill>
                  <a:schemeClr val="accent5">
                    <a:lumMod val="75000"/>
                  </a:schemeClr>
                </a:solidFill>
                <a:effectLst/>
                <a:latin typeface="BIZ UDP明朝 Medium" panose="02020500000000000000" pitchFamily="18" charset="-128"/>
                <a:ea typeface="BIZ UDP明朝 Medium" panose="02020500000000000000" pitchFamily="18" charset="-128"/>
              </a:rPr>
              <a:t>～</a:t>
            </a:r>
            <a:r>
              <a:rPr lang="en-US" altLang="ja-JP" sz="1400" b="0" i="0" dirty="0">
                <a:solidFill>
                  <a:schemeClr val="accent5">
                    <a:lumMod val="75000"/>
                  </a:schemeClr>
                </a:solidFill>
                <a:effectLst/>
                <a:latin typeface="BIZ UDP明朝 Medium" panose="02020500000000000000" pitchFamily="18" charset="-128"/>
                <a:ea typeface="BIZ UDP明朝 Medium" panose="02020500000000000000" pitchFamily="18" charset="-128"/>
              </a:rPr>
              <a:t>255.255.255</a:t>
            </a:r>
            <a:r>
              <a:rPr lang="ja-JP" altLang="en-US" sz="1400" b="0" i="0" dirty="0">
                <a:solidFill>
                  <a:schemeClr val="accent5">
                    <a:lumMod val="75000"/>
                  </a:schemeClr>
                </a:solidFill>
                <a:effectLst/>
                <a:latin typeface="BIZ UDP明朝 Medium" panose="02020500000000000000" pitchFamily="18" charset="-128"/>
                <a:ea typeface="BIZ UDP明朝 Medium" panose="02020500000000000000" pitchFamily="18" charset="-128"/>
              </a:rPr>
              <a:t>」</a:t>
            </a:r>
            <a:endParaRPr lang="en-US" altLang="ja-JP" sz="1400" b="0" i="0" dirty="0">
              <a:solidFill>
                <a:schemeClr val="accent5">
                  <a:lumMod val="75000"/>
                </a:schemeClr>
              </a:solidFill>
              <a:effectLst/>
              <a:latin typeface="BIZ UDP明朝 Medium" panose="02020500000000000000" pitchFamily="18" charset="-128"/>
              <a:ea typeface="BIZ UDP明朝 Medium" panose="02020500000000000000" pitchFamily="18" charset="-128"/>
            </a:endParaRPr>
          </a:p>
        </p:txBody>
      </p:sp>
      <p:sp>
        <p:nvSpPr>
          <p:cNvPr id="9" name="テキスト ボックス 8">
            <a:extLst>
              <a:ext uri="{FF2B5EF4-FFF2-40B4-BE49-F238E27FC236}">
                <a16:creationId xmlns:a16="http://schemas.microsoft.com/office/drawing/2014/main" id="{0702FC52-45FE-B529-D6AD-13828748048D}"/>
              </a:ext>
            </a:extLst>
          </p:cNvPr>
          <p:cNvSpPr txBox="1"/>
          <p:nvPr/>
        </p:nvSpPr>
        <p:spPr>
          <a:xfrm>
            <a:off x="3951903" y="5277612"/>
            <a:ext cx="5790328" cy="738664"/>
          </a:xfrm>
          <a:prstGeom prst="rect">
            <a:avLst/>
          </a:prstGeom>
          <a:noFill/>
        </p:spPr>
        <p:txBody>
          <a:bodyPr wrap="square">
            <a:spAutoFit/>
          </a:bodyPr>
          <a:lstStyle/>
          <a:p>
            <a:pPr marL="0" indent="0"/>
            <a:r>
              <a:rPr lang="en-US" altLang="ja-JP" sz="1400" i="0" dirty="0">
                <a:solidFill>
                  <a:schemeClr val="accent3">
                    <a:lumMod val="75000"/>
                  </a:schemeClr>
                </a:solidFill>
                <a:latin typeface="BIZ UDP明朝 Medium" panose="02020500000000000000" pitchFamily="18" charset="-128"/>
                <a:ea typeface="BIZ UDP明朝 Medium" panose="02020500000000000000" pitchFamily="18" charset="-128"/>
              </a:rPr>
              <a:t>IP</a:t>
            </a:r>
            <a:r>
              <a:rPr lang="ja-JP" altLang="en-US" sz="1400" i="0" dirty="0">
                <a:solidFill>
                  <a:schemeClr val="accent3">
                    <a:lumMod val="75000"/>
                  </a:schemeClr>
                </a:solidFill>
                <a:latin typeface="BIZ UDP明朝 Medium" panose="02020500000000000000" pitchFamily="18" charset="-128"/>
                <a:ea typeface="BIZ UDP明朝 Medium" panose="02020500000000000000" pitchFamily="18" charset="-128"/>
              </a:rPr>
              <a:t>アドレスの範囲：</a:t>
            </a:r>
            <a:r>
              <a:rPr lang="ja-JP" altLang="en-US" sz="1400" b="0" i="0" dirty="0">
                <a:solidFill>
                  <a:schemeClr val="accent3">
                    <a:lumMod val="75000"/>
                  </a:schemeClr>
                </a:solidFill>
                <a:effectLst/>
                <a:latin typeface="BIZ UDP明朝 Medium" panose="02020500000000000000" pitchFamily="18" charset="-128"/>
                <a:ea typeface="BIZ UDP明朝 Medium" panose="02020500000000000000" pitchFamily="18" charset="-128"/>
              </a:rPr>
              <a:t> 「</a:t>
            </a:r>
            <a:r>
              <a:rPr lang="en-US" altLang="ja-JP" sz="1400" b="0" i="0" dirty="0">
                <a:solidFill>
                  <a:schemeClr val="accent3">
                    <a:lumMod val="75000"/>
                  </a:schemeClr>
                </a:solidFill>
                <a:effectLst/>
                <a:latin typeface="BIZ UDP明朝 Medium" panose="02020500000000000000" pitchFamily="18" charset="-128"/>
                <a:ea typeface="BIZ UDP明朝 Medium" panose="02020500000000000000" pitchFamily="18" charset="-128"/>
              </a:rPr>
              <a:t>172.16.0.0</a:t>
            </a:r>
            <a:r>
              <a:rPr lang="ja-JP" altLang="en-US" sz="1400" i="0" dirty="0">
                <a:solidFill>
                  <a:schemeClr val="accent3">
                    <a:lumMod val="75000"/>
                  </a:schemeClr>
                </a:solidFill>
                <a:latin typeface="BIZ UDP明朝 Medium" panose="02020500000000000000" pitchFamily="18" charset="-128"/>
                <a:ea typeface="BIZ UDP明朝 Medium" panose="02020500000000000000" pitchFamily="18" charset="-128"/>
              </a:rPr>
              <a:t>～</a:t>
            </a:r>
            <a:r>
              <a:rPr lang="ja-JP" altLang="en-US" sz="1400" b="0" i="0" dirty="0">
                <a:solidFill>
                  <a:schemeClr val="accent3">
                    <a:lumMod val="75000"/>
                  </a:schemeClr>
                </a:solidFill>
                <a:effectLst/>
                <a:latin typeface="BIZ UDP明朝 Medium" panose="02020500000000000000" pitchFamily="18" charset="-128"/>
                <a:ea typeface="BIZ UDP明朝 Medium" panose="02020500000000000000" pitchFamily="18" charset="-128"/>
              </a:rPr>
              <a:t> </a:t>
            </a:r>
            <a:r>
              <a:rPr lang="en-US" altLang="ja-JP" sz="1400" b="0" i="0" dirty="0">
                <a:solidFill>
                  <a:schemeClr val="accent3">
                    <a:lumMod val="75000"/>
                  </a:schemeClr>
                </a:solidFill>
                <a:effectLst/>
                <a:latin typeface="BIZ UDP明朝 Medium" panose="02020500000000000000" pitchFamily="18" charset="-128"/>
                <a:ea typeface="BIZ UDP明朝 Medium" panose="02020500000000000000" pitchFamily="18" charset="-128"/>
              </a:rPr>
              <a:t>172.31.255.255</a:t>
            </a:r>
            <a:r>
              <a:rPr lang="ja-JP" altLang="en-US" sz="1400" b="0" i="0" dirty="0">
                <a:solidFill>
                  <a:schemeClr val="accent3">
                    <a:lumMod val="75000"/>
                  </a:schemeClr>
                </a:solidFill>
                <a:effectLst/>
                <a:latin typeface="BIZ UDP明朝 Medium" panose="02020500000000000000" pitchFamily="18" charset="-128"/>
                <a:ea typeface="BIZ UDP明朝 Medium" panose="02020500000000000000" pitchFamily="18" charset="-128"/>
              </a:rPr>
              <a:t>」</a:t>
            </a:r>
            <a:endParaRPr lang="en-US" altLang="ja-JP" sz="1400" b="0" i="0" dirty="0">
              <a:solidFill>
                <a:schemeClr val="accent3">
                  <a:lumMod val="75000"/>
                </a:schemeClr>
              </a:solidFill>
              <a:effectLst/>
              <a:latin typeface="BIZ UDP明朝 Medium" panose="02020500000000000000" pitchFamily="18" charset="-128"/>
              <a:ea typeface="BIZ UDP明朝 Medium" panose="02020500000000000000" pitchFamily="18" charset="-128"/>
            </a:endParaRPr>
          </a:p>
          <a:p>
            <a:pPr marL="0" indent="0"/>
            <a:r>
              <a:rPr lang="ja-JP" altLang="en-US" sz="1400" i="0" dirty="0">
                <a:solidFill>
                  <a:schemeClr val="accent3">
                    <a:lumMod val="75000"/>
                  </a:schemeClr>
                </a:solidFill>
                <a:latin typeface="BIZ UDP明朝 Medium" panose="02020500000000000000" pitchFamily="18" charset="-128"/>
                <a:ea typeface="BIZ UDP明朝 Medium" panose="02020500000000000000" pitchFamily="18" charset="-128"/>
              </a:rPr>
              <a:t>ネットワーク部の範囲：「</a:t>
            </a:r>
            <a:r>
              <a:rPr lang="en-US" altLang="ja-JP" sz="1400" i="0" dirty="0">
                <a:solidFill>
                  <a:schemeClr val="accent3">
                    <a:lumMod val="75000"/>
                  </a:schemeClr>
                </a:solidFill>
                <a:latin typeface="BIZ UDP明朝 Medium" panose="02020500000000000000" pitchFamily="18" charset="-128"/>
                <a:ea typeface="BIZ UDP明朝 Medium" panose="02020500000000000000" pitchFamily="18" charset="-128"/>
              </a:rPr>
              <a:t>172.16</a:t>
            </a:r>
            <a:r>
              <a:rPr lang="ja-JP" altLang="en-US" sz="1400" i="0" dirty="0">
                <a:solidFill>
                  <a:schemeClr val="accent3">
                    <a:lumMod val="75000"/>
                  </a:schemeClr>
                </a:solidFill>
                <a:latin typeface="BIZ UDP明朝 Medium" panose="02020500000000000000" pitchFamily="18" charset="-128"/>
                <a:ea typeface="BIZ UDP明朝 Medium" panose="02020500000000000000" pitchFamily="18" charset="-128"/>
              </a:rPr>
              <a:t>～</a:t>
            </a:r>
            <a:r>
              <a:rPr lang="en-US" altLang="ja-JP" sz="1400" i="0" dirty="0">
                <a:solidFill>
                  <a:schemeClr val="accent3">
                    <a:lumMod val="75000"/>
                  </a:schemeClr>
                </a:solidFill>
                <a:latin typeface="BIZ UDP明朝 Medium" panose="02020500000000000000" pitchFamily="18" charset="-128"/>
                <a:ea typeface="BIZ UDP明朝 Medium" panose="02020500000000000000" pitchFamily="18" charset="-128"/>
              </a:rPr>
              <a:t>172.31</a:t>
            </a:r>
            <a:r>
              <a:rPr lang="ja-JP" altLang="en-US" sz="1400" i="0" dirty="0">
                <a:solidFill>
                  <a:schemeClr val="accent3">
                    <a:lumMod val="75000"/>
                  </a:schemeClr>
                </a:solidFill>
                <a:latin typeface="BIZ UDP明朝 Medium" panose="02020500000000000000" pitchFamily="18" charset="-128"/>
                <a:ea typeface="BIZ UDP明朝 Medium" panose="02020500000000000000" pitchFamily="18" charset="-128"/>
              </a:rPr>
              <a:t>」</a:t>
            </a:r>
            <a:endParaRPr lang="en-US" altLang="ja-JP" sz="1400" i="0" dirty="0">
              <a:solidFill>
                <a:schemeClr val="accent3">
                  <a:lumMod val="75000"/>
                </a:schemeClr>
              </a:solidFill>
              <a:latin typeface="BIZ UDP明朝 Medium" panose="02020500000000000000" pitchFamily="18" charset="-128"/>
              <a:ea typeface="BIZ UDP明朝 Medium" panose="02020500000000000000" pitchFamily="18" charset="-128"/>
            </a:endParaRPr>
          </a:p>
          <a:p>
            <a:pPr marL="0" indent="0"/>
            <a:r>
              <a:rPr lang="ja-JP" altLang="en-US" sz="1400" b="0" i="0" dirty="0">
                <a:solidFill>
                  <a:schemeClr val="accent3">
                    <a:lumMod val="75000"/>
                  </a:schemeClr>
                </a:solidFill>
                <a:effectLst/>
                <a:latin typeface="BIZ UDP明朝 Medium" panose="02020500000000000000" pitchFamily="18" charset="-128"/>
                <a:ea typeface="BIZ UDP明朝 Medium" panose="02020500000000000000" pitchFamily="18" charset="-128"/>
              </a:rPr>
              <a:t>ホスト部の範囲：「</a:t>
            </a:r>
            <a:r>
              <a:rPr lang="en-US" altLang="ja-JP" sz="1400" b="0" i="0" dirty="0">
                <a:solidFill>
                  <a:schemeClr val="accent3">
                    <a:lumMod val="75000"/>
                  </a:schemeClr>
                </a:solidFill>
                <a:effectLst/>
                <a:latin typeface="BIZ UDP明朝 Medium" panose="02020500000000000000" pitchFamily="18" charset="-128"/>
                <a:ea typeface="BIZ UDP明朝 Medium" panose="02020500000000000000" pitchFamily="18" charset="-128"/>
              </a:rPr>
              <a:t>0.0</a:t>
            </a:r>
            <a:r>
              <a:rPr lang="ja-JP" altLang="en-US" sz="1400" b="0" i="0" dirty="0">
                <a:solidFill>
                  <a:schemeClr val="accent3">
                    <a:lumMod val="75000"/>
                  </a:schemeClr>
                </a:solidFill>
                <a:effectLst/>
                <a:latin typeface="BIZ UDP明朝 Medium" panose="02020500000000000000" pitchFamily="18" charset="-128"/>
                <a:ea typeface="BIZ UDP明朝 Medium" panose="02020500000000000000" pitchFamily="18" charset="-128"/>
              </a:rPr>
              <a:t>～</a:t>
            </a:r>
            <a:r>
              <a:rPr lang="en-US" altLang="ja-JP" sz="1400" b="0" i="0" dirty="0">
                <a:solidFill>
                  <a:schemeClr val="accent3">
                    <a:lumMod val="75000"/>
                  </a:schemeClr>
                </a:solidFill>
                <a:effectLst/>
                <a:latin typeface="BIZ UDP明朝 Medium" panose="02020500000000000000" pitchFamily="18" charset="-128"/>
                <a:ea typeface="BIZ UDP明朝 Medium" panose="02020500000000000000" pitchFamily="18" charset="-128"/>
              </a:rPr>
              <a:t>255.255</a:t>
            </a:r>
            <a:r>
              <a:rPr lang="ja-JP" altLang="en-US" sz="1400" b="0" i="0" dirty="0">
                <a:solidFill>
                  <a:schemeClr val="accent3">
                    <a:lumMod val="75000"/>
                  </a:schemeClr>
                </a:solidFill>
                <a:effectLst/>
                <a:latin typeface="BIZ UDP明朝 Medium" panose="02020500000000000000" pitchFamily="18" charset="-128"/>
                <a:ea typeface="BIZ UDP明朝 Medium" panose="02020500000000000000" pitchFamily="18" charset="-128"/>
              </a:rPr>
              <a:t>」</a:t>
            </a:r>
            <a:endParaRPr lang="en-US" altLang="ja-JP" sz="1400" b="0" i="0" dirty="0">
              <a:solidFill>
                <a:schemeClr val="accent3">
                  <a:lumMod val="75000"/>
                </a:schemeClr>
              </a:solidFill>
              <a:effectLst/>
              <a:latin typeface="BIZ UDP明朝 Medium" panose="02020500000000000000" pitchFamily="18" charset="-128"/>
              <a:ea typeface="BIZ UDP明朝 Medium" panose="02020500000000000000" pitchFamily="18" charset="-128"/>
            </a:endParaRPr>
          </a:p>
        </p:txBody>
      </p:sp>
      <p:pic>
        <p:nvPicPr>
          <p:cNvPr id="2" name="図 1">
            <a:extLst>
              <a:ext uri="{FF2B5EF4-FFF2-40B4-BE49-F238E27FC236}">
                <a16:creationId xmlns:a16="http://schemas.microsoft.com/office/drawing/2014/main" id="{C2A2BD97-F9D5-7D74-4C27-F482A1858B9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822505" y="5605236"/>
            <a:ext cx="499120" cy="499120"/>
          </a:xfrm>
          <a:prstGeom prst="rect">
            <a:avLst/>
          </a:prstGeom>
        </p:spPr>
      </p:pic>
      <p:pic>
        <p:nvPicPr>
          <p:cNvPr id="11" name="図 10">
            <a:extLst>
              <a:ext uri="{FF2B5EF4-FFF2-40B4-BE49-F238E27FC236}">
                <a16:creationId xmlns:a16="http://schemas.microsoft.com/office/drawing/2014/main" id="{7C44E276-8967-FB2F-0D04-3C6D8FA7A8A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915556" y="5638915"/>
            <a:ext cx="499120" cy="499120"/>
          </a:xfrm>
          <a:prstGeom prst="rect">
            <a:avLst/>
          </a:prstGeom>
        </p:spPr>
      </p:pic>
      <p:pic>
        <p:nvPicPr>
          <p:cNvPr id="19" name="図 18">
            <a:extLst>
              <a:ext uri="{FF2B5EF4-FFF2-40B4-BE49-F238E27FC236}">
                <a16:creationId xmlns:a16="http://schemas.microsoft.com/office/drawing/2014/main" id="{0CCB5D7F-FEA0-0B2F-CDCB-15BC26B369C3}"/>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89676" y="5567369"/>
            <a:ext cx="489384" cy="489384"/>
          </a:xfrm>
          <a:prstGeom prst="rect">
            <a:avLst/>
          </a:prstGeom>
        </p:spPr>
      </p:pic>
      <p:sp>
        <p:nvSpPr>
          <p:cNvPr id="20" name="제목 1">
            <a:extLst>
              <a:ext uri="{FF2B5EF4-FFF2-40B4-BE49-F238E27FC236}">
                <a16:creationId xmlns:a16="http://schemas.microsoft.com/office/drawing/2014/main" id="{0994587A-1E04-6551-C988-E45A811CCFA2}"/>
              </a:ext>
            </a:extLst>
          </p:cNvPr>
          <p:cNvSpPr txBox="1">
            <a:spLocks/>
          </p:cNvSpPr>
          <p:nvPr/>
        </p:nvSpPr>
        <p:spPr>
          <a:xfrm>
            <a:off x="519952" y="6079665"/>
            <a:ext cx="1023714" cy="28209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chemeClr val="accent3">
                    <a:lumMod val="75000"/>
                  </a:schemeClr>
                </a:solidFill>
                <a:latin typeface="BIZ UDP明朝 Medium" panose="02020500000000000000" pitchFamily="18" charset="-128"/>
                <a:ea typeface="BIZ UDP明朝 Medium" panose="02020500000000000000" pitchFamily="18" charset="-128"/>
              </a:rPr>
              <a:t>172.16.0.10</a:t>
            </a:r>
            <a:endParaRPr lang="ja-JP" altLang="en-US" sz="1000" b="0" dirty="0">
              <a:solidFill>
                <a:schemeClr val="accent3">
                  <a:lumMod val="75000"/>
                </a:schemeClr>
              </a:solidFill>
              <a:latin typeface="BIZ UDP明朝 Medium" panose="02020500000000000000" pitchFamily="18" charset="-128"/>
              <a:ea typeface="BIZ UDP明朝 Medium" panose="02020500000000000000" pitchFamily="18" charset="-128"/>
            </a:endParaRPr>
          </a:p>
        </p:txBody>
      </p:sp>
      <p:sp>
        <p:nvSpPr>
          <p:cNvPr id="21" name="제목 1">
            <a:extLst>
              <a:ext uri="{FF2B5EF4-FFF2-40B4-BE49-F238E27FC236}">
                <a16:creationId xmlns:a16="http://schemas.microsoft.com/office/drawing/2014/main" id="{CF687C03-F856-E2FB-4109-5C2E5F503EEE}"/>
              </a:ext>
            </a:extLst>
          </p:cNvPr>
          <p:cNvSpPr txBox="1">
            <a:spLocks/>
          </p:cNvSpPr>
          <p:nvPr/>
        </p:nvSpPr>
        <p:spPr>
          <a:xfrm>
            <a:off x="1547374" y="6067007"/>
            <a:ext cx="1146904" cy="28209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chemeClr val="accent3">
                    <a:lumMod val="75000"/>
                  </a:schemeClr>
                </a:solidFill>
                <a:latin typeface="BIZ UDP明朝 Medium" panose="02020500000000000000" pitchFamily="18" charset="-128"/>
                <a:ea typeface="BIZ UDP明朝 Medium" panose="02020500000000000000" pitchFamily="18" charset="-128"/>
              </a:rPr>
              <a:t>172.24.5.147</a:t>
            </a:r>
            <a:endParaRPr lang="ja-JP" altLang="en-US" sz="1000" b="0" dirty="0">
              <a:solidFill>
                <a:schemeClr val="accent3">
                  <a:lumMod val="75000"/>
                </a:schemeClr>
              </a:solidFill>
              <a:latin typeface="BIZ UDP明朝 Medium" panose="02020500000000000000" pitchFamily="18" charset="-128"/>
              <a:ea typeface="BIZ UDP明朝 Medium" panose="02020500000000000000" pitchFamily="18" charset="-128"/>
            </a:endParaRPr>
          </a:p>
        </p:txBody>
      </p:sp>
      <p:sp>
        <p:nvSpPr>
          <p:cNvPr id="22" name="제목 1">
            <a:extLst>
              <a:ext uri="{FF2B5EF4-FFF2-40B4-BE49-F238E27FC236}">
                <a16:creationId xmlns:a16="http://schemas.microsoft.com/office/drawing/2014/main" id="{BAA73F4D-D1DC-272E-1B19-30FF603E33DF}"/>
              </a:ext>
            </a:extLst>
          </p:cNvPr>
          <p:cNvSpPr txBox="1">
            <a:spLocks/>
          </p:cNvSpPr>
          <p:nvPr/>
        </p:nvSpPr>
        <p:spPr>
          <a:xfrm>
            <a:off x="2616649" y="6066498"/>
            <a:ext cx="1251013" cy="28209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chemeClr val="accent3">
                    <a:lumMod val="75000"/>
                  </a:schemeClr>
                </a:solidFill>
                <a:latin typeface="BIZ UDP明朝 Medium" panose="02020500000000000000" pitchFamily="18" charset="-128"/>
                <a:ea typeface="BIZ UDP明朝 Medium" panose="02020500000000000000" pitchFamily="18" charset="-128"/>
              </a:rPr>
              <a:t>172.32.88.205</a:t>
            </a:r>
            <a:endParaRPr lang="ja-JP" altLang="en-US" sz="1000" b="0" dirty="0">
              <a:solidFill>
                <a:schemeClr val="accent3">
                  <a:lumMod val="75000"/>
                </a:schemeClr>
              </a:solidFill>
              <a:latin typeface="BIZ UDP明朝 Medium" panose="02020500000000000000" pitchFamily="18" charset="-128"/>
              <a:ea typeface="BIZ UDP明朝 Medium" panose="02020500000000000000" pitchFamily="18" charset="-128"/>
            </a:endParaRPr>
          </a:p>
        </p:txBody>
      </p:sp>
    </p:spTree>
    <p:extLst>
      <p:ext uri="{BB962C8B-B14F-4D97-AF65-F5344CB8AC3E}">
        <p14:creationId xmlns:p14="http://schemas.microsoft.com/office/powerpoint/2010/main" val="28723413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내용 개체 틀 5">
            <a:extLst>
              <a:ext uri="{FF2B5EF4-FFF2-40B4-BE49-F238E27FC236}">
                <a16:creationId xmlns:a16="http://schemas.microsoft.com/office/drawing/2014/main" id="{F4F57D5B-5258-C942-9420-57293D3774D4}"/>
              </a:ext>
            </a:extLst>
          </p:cNvPr>
          <p:cNvSpPr>
            <a:spLocks noGrp="1"/>
          </p:cNvSpPr>
          <p:nvPr>
            <p:ph idx="1"/>
          </p:nvPr>
        </p:nvSpPr>
        <p:spPr>
          <a:xfrm>
            <a:off x="395536" y="1124744"/>
            <a:ext cx="8402525" cy="4881686"/>
          </a:xfrm>
        </p:spPr>
        <p:txBody>
          <a:bodyPr>
            <a:normAutofit/>
          </a:bodyPr>
          <a:lstStyle/>
          <a:p>
            <a:pPr marL="0" indent="0" algn="l"/>
            <a:r>
              <a:rPr lang="ja-JP" altLang="en-US" i="0" dirty="0">
                <a:solidFill>
                  <a:schemeClr val="tx1"/>
                </a:solidFill>
                <a:latin typeface="BIZ UDP明朝 Medium" panose="02020500000000000000" pitchFamily="18" charset="-128"/>
                <a:ea typeface="BIZ UDP明朝 Medium" panose="02020500000000000000" pitchFamily="18" charset="-128"/>
              </a:rPr>
              <a:t>　先ほどまで説明していた</a:t>
            </a:r>
            <a:r>
              <a:rPr lang="en-US" altLang="ja-JP" i="0" dirty="0">
                <a:solidFill>
                  <a:schemeClr val="tx1"/>
                </a:solidFill>
                <a:latin typeface="BIZ UDP明朝 Medium" panose="02020500000000000000" pitchFamily="18" charset="-128"/>
                <a:ea typeface="BIZ UDP明朝 Medium" panose="02020500000000000000" pitchFamily="18" charset="-128"/>
              </a:rPr>
              <a:t>IP</a:t>
            </a:r>
            <a:r>
              <a:rPr lang="ja-JP" altLang="en-US" i="0" dirty="0">
                <a:solidFill>
                  <a:schemeClr val="tx1"/>
                </a:solidFill>
                <a:latin typeface="BIZ UDP明朝 Medium" panose="02020500000000000000" pitchFamily="18" charset="-128"/>
                <a:ea typeface="BIZ UDP明朝 Medium" panose="02020500000000000000" pitchFamily="18" charset="-128"/>
              </a:rPr>
              <a:t>アドレスは実は</a:t>
            </a:r>
            <a:r>
              <a:rPr lang="en-US" altLang="ja-JP" b="1" i="0" dirty="0">
                <a:solidFill>
                  <a:srgbClr val="F6882E"/>
                </a:solidFill>
                <a:latin typeface="BIZ UDP明朝 Medium" panose="02020500000000000000" pitchFamily="18" charset="-128"/>
                <a:ea typeface="BIZ UDP明朝 Medium" panose="02020500000000000000" pitchFamily="18" charset="-128"/>
              </a:rPr>
              <a:t>I</a:t>
            </a:r>
            <a:r>
              <a:rPr lang="ja-JP" altLang="en-US" b="1" i="0" dirty="0">
                <a:solidFill>
                  <a:srgbClr val="F6882E"/>
                </a:solidFill>
                <a:latin typeface="BIZ UDP明朝 Medium" panose="02020500000000000000" pitchFamily="18" charset="-128"/>
                <a:ea typeface="BIZ UDP明朝 Medium" panose="02020500000000000000" pitchFamily="18" charset="-128"/>
              </a:rPr>
              <a:t>Ｐｖ４アドレス</a:t>
            </a:r>
            <a:r>
              <a:rPr lang="ja-JP" altLang="en-US" i="0" dirty="0">
                <a:solidFill>
                  <a:schemeClr val="tx1"/>
                </a:solidFill>
                <a:latin typeface="BIZ UDP明朝 Medium" panose="02020500000000000000" pitchFamily="18" charset="-128"/>
                <a:ea typeface="BIZ UDP明朝 Medium" panose="02020500000000000000" pitchFamily="18" charset="-128"/>
              </a:rPr>
              <a:t>とも表記されます。近年、</a:t>
            </a:r>
            <a:r>
              <a:rPr lang="ja-JP" altLang="en-US" b="0" i="0" dirty="0">
                <a:solidFill>
                  <a:srgbClr val="222233"/>
                </a:solidFill>
                <a:effectLst/>
                <a:latin typeface="BIZ UDP明朝 Medium" panose="02020500000000000000" pitchFamily="18" charset="-128"/>
                <a:ea typeface="BIZ UDP明朝 Medium" panose="02020500000000000000" pitchFamily="18" charset="-128"/>
              </a:rPr>
              <a:t>インターネットが急速に普及したことで</a:t>
            </a:r>
            <a:r>
              <a:rPr lang="en-US" altLang="ja-JP" b="0" i="0" u="heavy" dirty="0">
                <a:solidFill>
                  <a:srgbClr val="222233"/>
                </a:solidFill>
                <a:effectLst/>
                <a:uFill>
                  <a:solidFill>
                    <a:srgbClr val="F6882E"/>
                  </a:solidFill>
                </a:uFill>
                <a:latin typeface="BIZ UDP明朝 Medium" panose="02020500000000000000" pitchFamily="18" charset="-128"/>
                <a:ea typeface="BIZ UDP明朝 Medium" panose="02020500000000000000" pitchFamily="18" charset="-128"/>
              </a:rPr>
              <a:t>IP</a:t>
            </a:r>
            <a:r>
              <a:rPr lang="ja-JP" altLang="en-US" b="0" i="0" u="heavy" dirty="0">
                <a:solidFill>
                  <a:srgbClr val="222233"/>
                </a:solidFill>
                <a:effectLst/>
                <a:uFill>
                  <a:solidFill>
                    <a:srgbClr val="F6882E"/>
                  </a:solidFill>
                </a:uFill>
                <a:latin typeface="BIZ UDP明朝 Medium" panose="02020500000000000000" pitchFamily="18" charset="-128"/>
                <a:ea typeface="BIZ UDP明朝 Medium" panose="02020500000000000000" pitchFamily="18" charset="-128"/>
              </a:rPr>
              <a:t>アドレスが枯渇する恐れ</a:t>
            </a:r>
            <a:r>
              <a:rPr lang="ja-JP" altLang="en-US" b="0" i="0" dirty="0">
                <a:solidFill>
                  <a:srgbClr val="222233"/>
                </a:solidFill>
                <a:effectLst/>
                <a:latin typeface="BIZ UDP明朝 Medium" panose="02020500000000000000" pitchFamily="18" charset="-128"/>
                <a:ea typeface="BIZ UDP明朝 Medium" panose="02020500000000000000" pitchFamily="18" charset="-128"/>
              </a:rPr>
              <a:t>があるとして、新しく「</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IPv6</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アドレス</a:t>
            </a:r>
            <a:r>
              <a:rPr lang="ja-JP" altLang="en-US" b="0" i="0" dirty="0">
                <a:solidFill>
                  <a:srgbClr val="222233"/>
                </a:solidFill>
                <a:effectLst/>
                <a:latin typeface="BIZ UDP明朝 Medium" panose="02020500000000000000" pitchFamily="18" charset="-128"/>
                <a:ea typeface="BIZ UDP明朝 Medium" panose="02020500000000000000" pitchFamily="18" charset="-128"/>
              </a:rPr>
              <a:t>」が誕生しました。</a:t>
            </a:r>
            <a:endParaRPr lang="en-US" altLang="ja-JP" b="0" i="0" dirty="0">
              <a:solidFill>
                <a:srgbClr val="222233"/>
              </a:solidFill>
              <a:effectLst/>
              <a:latin typeface="BIZ UDP明朝 Medium" panose="02020500000000000000" pitchFamily="18" charset="-128"/>
              <a:ea typeface="BIZ UDP明朝 Medium" panose="02020500000000000000" pitchFamily="18" charset="-128"/>
            </a:endParaRPr>
          </a:p>
          <a:p>
            <a:pPr marL="0" indent="0" algn="l"/>
            <a:r>
              <a:rPr lang="ja-JP" altLang="en-US" i="0" dirty="0">
                <a:solidFill>
                  <a:srgbClr val="222233"/>
                </a:solidFill>
                <a:latin typeface="BIZ UDP明朝 Medium" panose="02020500000000000000" pitchFamily="18" charset="-128"/>
                <a:ea typeface="BIZ UDP明朝 Medium" panose="02020500000000000000" pitchFamily="18" charset="-128"/>
              </a:rPr>
              <a:t>　</a:t>
            </a:r>
            <a:r>
              <a:rPr lang="en-US" altLang="ja-JP" b="0" i="0" dirty="0">
                <a:solidFill>
                  <a:srgbClr val="222233"/>
                </a:solidFill>
                <a:effectLst/>
                <a:latin typeface="BIZ UDP明朝 Medium" panose="02020500000000000000" pitchFamily="18" charset="-128"/>
                <a:ea typeface="BIZ UDP明朝 Medium" panose="02020500000000000000" pitchFamily="18" charset="-128"/>
              </a:rPr>
              <a:t>IPv4</a:t>
            </a:r>
            <a:r>
              <a:rPr lang="ja-JP" altLang="en-US" b="0" i="0" dirty="0">
                <a:solidFill>
                  <a:srgbClr val="222233"/>
                </a:solidFill>
                <a:effectLst/>
                <a:latin typeface="BIZ UDP明朝 Medium" panose="02020500000000000000" pitchFamily="18" charset="-128"/>
                <a:ea typeface="BIZ UDP明朝 Medium" panose="02020500000000000000" pitchFamily="18" charset="-128"/>
              </a:rPr>
              <a:t>とでは</a:t>
            </a:r>
            <a:r>
              <a:rPr lang="ja-JP" altLang="en-US" b="0" i="0" u="heavy" dirty="0">
                <a:solidFill>
                  <a:srgbClr val="222233"/>
                </a:solidFill>
                <a:effectLst/>
                <a:uFill>
                  <a:solidFill>
                    <a:srgbClr val="F6882E"/>
                  </a:solidFill>
                </a:uFill>
                <a:latin typeface="BIZ UDP明朝 Medium" panose="02020500000000000000" pitchFamily="18" charset="-128"/>
                <a:ea typeface="BIZ UDP明朝 Medium" panose="02020500000000000000" pitchFamily="18" charset="-128"/>
              </a:rPr>
              <a:t>使用できる</a:t>
            </a:r>
            <a:r>
              <a:rPr lang="en-US" altLang="ja-JP" b="0" i="0" u="heavy" dirty="0">
                <a:solidFill>
                  <a:srgbClr val="222233"/>
                </a:solidFill>
                <a:effectLst/>
                <a:uFill>
                  <a:solidFill>
                    <a:srgbClr val="F6882E"/>
                  </a:solidFill>
                </a:uFill>
                <a:latin typeface="BIZ UDP明朝 Medium" panose="02020500000000000000" pitchFamily="18" charset="-128"/>
                <a:ea typeface="BIZ UDP明朝 Medium" panose="02020500000000000000" pitchFamily="18" charset="-128"/>
              </a:rPr>
              <a:t>IP</a:t>
            </a:r>
            <a:r>
              <a:rPr lang="ja-JP" altLang="en-US" b="0" i="0" u="heavy" dirty="0">
                <a:solidFill>
                  <a:srgbClr val="222233"/>
                </a:solidFill>
                <a:effectLst/>
                <a:uFill>
                  <a:solidFill>
                    <a:srgbClr val="F6882E"/>
                  </a:solidFill>
                </a:uFill>
                <a:latin typeface="BIZ UDP明朝 Medium" panose="02020500000000000000" pitchFamily="18" charset="-128"/>
                <a:ea typeface="BIZ UDP明朝 Medium" panose="02020500000000000000" pitchFamily="18" charset="-128"/>
              </a:rPr>
              <a:t>アドレスの数が異なります</a:t>
            </a:r>
            <a:r>
              <a:rPr lang="ja-JP" altLang="en-US" b="0" i="0" dirty="0">
                <a:solidFill>
                  <a:srgbClr val="222233"/>
                </a:solidFill>
                <a:effectLst/>
                <a:latin typeface="BIZ UDP明朝 Medium" panose="02020500000000000000" pitchFamily="18" charset="-128"/>
                <a:ea typeface="BIZ UDP明朝 Medium" panose="02020500000000000000" pitchFamily="18" charset="-128"/>
              </a:rPr>
              <a:t>。</a:t>
            </a:r>
            <a:r>
              <a:rPr lang="en-US" altLang="ja-JP" b="0" i="0" dirty="0">
                <a:solidFill>
                  <a:srgbClr val="222233"/>
                </a:solidFill>
                <a:effectLst/>
                <a:latin typeface="BIZ UDP明朝 Medium" panose="02020500000000000000" pitchFamily="18" charset="-128"/>
                <a:ea typeface="BIZ UDP明朝 Medium" panose="02020500000000000000" pitchFamily="18" charset="-128"/>
              </a:rPr>
              <a:t>IPv4</a:t>
            </a:r>
            <a:r>
              <a:rPr lang="ja-JP" altLang="en-US" b="0" i="0" dirty="0">
                <a:solidFill>
                  <a:srgbClr val="222233"/>
                </a:solidFill>
                <a:effectLst/>
                <a:latin typeface="BIZ UDP明朝 Medium" panose="02020500000000000000" pitchFamily="18" charset="-128"/>
                <a:ea typeface="BIZ UDP明朝 Medium" panose="02020500000000000000" pitchFamily="18" charset="-128"/>
              </a:rPr>
              <a:t>で使用できる</a:t>
            </a:r>
            <a:r>
              <a:rPr lang="en-US" altLang="ja-JP" b="0" i="0" dirty="0">
                <a:solidFill>
                  <a:srgbClr val="222233"/>
                </a:solidFill>
                <a:effectLst/>
                <a:latin typeface="BIZ UDP明朝 Medium" panose="02020500000000000000" pitchFamily="18" charset="-128"/>
                <a:ea typeface="BIZ UDP明朝 Medium" panose="02020500000000000000" pitchFamily="18" charset="-128"/>
              </a:rPr>
              <a:t>IP</a:t>
            </a:r>
            <a:r>
              <a:rPr lang="ja-JP" altLang="en-US" b="0" i="0" dirty="0">
                <a:solidFill>
                  <a:srgbClr val="222233"/>
                </a:solidFill>
                <a:effectLst/>
                <a:latin typeface="BIZ UDP明朝 Medium" panose="02020500000000000000" pitchFamily="18" charset="-128"/>
                <a:ea typeface="BIZ UDP明朝 Medium" panose="02020500000000000000" pitchFamily="18" charset="-128"/>
              </a:rPr>
              <a:t>アドレスは全世界で約</a:t>
            </a:r>
            <a:r>
              <a:rPr lang="en-US" altLang="ja-JP" b="0" i="0" dirty="0">
                <a:solidFill>
                  <a:srgbClr val="222233"/>
                </a:solidFill>
                <a:effectLst/>
                <a:latin typeface="BIZ UDP明朝 Medium" panose="02020500000000000000" pitchFamily="18" charset="-128"/>
                <a:ea typeface="BIZ UDP明朝 Medium" panose="02020500000000000000" pitchFamily="18" charset="-128"/>
              </a:rPr>
              <a:t>43</a:t>
            </a:r>
            <a:r>
              <a:rPr lang="ja-JP" altLang="en-US" b="0" i="0" dirty="0">
                <a:solidFill>
                  <a:srgbClr val="222233"/>
                </a:solidFill>
                <a:effectLst/>
                <a:latin typeface="BIZ UDP明朝 Medium" panose="02020500000000000000" pitchFamily="18" charset="-128"/>
                <a:ea typeface="BIZ UDP明朝 Medium" panose="02020500000000000000" pitchFamily="18" charset="-128"/>
              </a:rPr>
              <a:t>億個です。</a:t>
            </a:r>
            <a:r>
              <a:rPr lang="en-US" altLang="ja-JP" b="0" i="0" dirty="0">
                <a:solidFill>
                  <a:srgbClr val="222233"/>
                </a:solidFill>
                <a:effectLst/>
                <a:latin typeface="BIZ UDP明朝 Medium" panose="02020500000000000000" pitchFamily="18" charset="-128"/>
                <a:ea typeface="BIZ UDP明朝 Medium" panose="02020500000000000000" pitchFamily="18" charset="-128"/>
              </a:rPr>
              <a:t>43</a:t>
            </a:r>
            <a:r>
              <a:rPr lang="ja-JP" altLang="en-US" b="0" i="0" dirty="0">
                <a:solidFill>
                  <a:srgbClr val="222233"/>
                </a:solidFill>
                <a:effectLst/>
                <a:latin typeface="BIZ UDP明朝 Medium" panose="02020500000000000000" pitchFamily="18" charset="-128"/>
                <a:ea typeface="BIZ UDP明朝 Medium" panose="02020500000000000000" pitchFamily="18" charset="-128"/>
              </a:rPr>
              <a:t>億個と聞くと、かなり多く感じるかもしれませんが、インターネットの急速な普及によって現在ではそのほとんどが割り振られており、</a:t>
            </a:r>
            <a:r>
              <a:rPr lang="en-US" altLang="ja-JP" b="0" i="0" dirty="0">
                <a:solidFill>
                  <a:srgbClr val="222233"/>
                </a:solidFill>
                <a:effectLst/>
                <a:latin typeface="BIZ UDP明朝 Medium" panose="02020500000000000000" pitchFamily="18" charset="-128"/>
                <a:ea typeface="BIZ UDP明朝 Medium" panose="02020500000000000000" pitchFamily="18" charset="-128"/>
              </a:rPr>
              <a:t>IP</a:t>
            </a:r>
            <a:r>
              <a:rPr lang="ja-JP" altLang="en-US" b="0" i="0" dirty="0">
                <a:solidFill>
                  <a:srgbClr val="222233"/>
                </a:solidFill>
                <a:effectLst/>
                <a:latin typeface="BIZ UDP明朝 Medium" panose="02020500000000000000" pitchFamily="18" charset="-128"/>
                <a:ea typeface="BIZ UDP明朝 Medium" panose="02020500000000000000" pitchFamily="18" charset="-128"/>
              </a:rPr>
              <a:t>アドレスが不足する事態となっています。そこで新しく誕生した</a:t>
            </a:r>
            <a:r>
              <a:rPr lang="en-US" altLang="ja-JP" b="0" i="0" dirty="0">
                <a:solidFill>
                  <a:srgbClr val="222233"/>
                </a:solidFill>
                <a:effectLst/>
                <a:latin typeface="BIZ UDP明朝 Medium" panose="02020500000000000000" pitchFamily="18" charset="-128"/>
                <a:ea typeface="BIZ UDP明朝 Medium" panose="02020500000000000000" pitchFamily="18" charset="-128"/>
              </a:rPr>
              <a:t>IPv6</a:t>
            </a:r>
            <a:r>
              <a:rPr lang="ja-JP" altLang="en-US" b="0" i="0" dirty="0">
                <a:solidFill>
                  <a:srgbClr val="222233"/>
                </a:solidFill>
                <a:effectLst/>
                <a:latin typeface="BIZ UDP明朝 Medium" panose="02020500000000000000" pitchFamily="18" charset="-128"/>
                <a:ea typeface="BIZ UDP明朝 Medium" panose="02020500000000000000" pitchFamily="18" charset="-128"/>
              </a:rPr>
              <a:t>では、</a:t>
            </a:r>
            <a:r>
              <a:rPr lang="ja-JP" altLang="en-US" b="0" i="0" u="heavy" dirty="0">
                <a:solidFill>
                  <a:srgbClr val="222233"/>
                </a:solidFill>
                <a:effectLst/>
                <a:uFill>
                  <a:solidFill>
                    <a:srgbClr val="F6882E"/>
                  </a:solidFill>
                </a:uFill>
                <a:latin typeface="BIZ UDP明朝 Medium" panose="02020500000000000000" pitchFamily="18" charset="-128"/>
                <a:ea typeface="BIZ UDP明朝 Medium" panose="02020500000000000000" pitchFamily="18" charset="-128"/>
              </a:rPr>
              <a:t>約</a:t>
            </a:r>
            <a:r>
              <a:rPr lang="en-US" altLang="ja-JP" b="0" i="0" u="heavy" dirty="0">
                <a:solidFill>
                  <a:srgbClr val="222233"/>
                </a:solidFill>
                <a:effectLst/>
                <a:uFill>
                  <a:solidFill>
                    <a:srgbClr val="F6882E"/>
                  </a:solidFill>
                </a:uFill>
                <a:latin typeface="BIZ UDP明朝 Medium" panose="02020500000000000000" pitchFamily="18" charset="-128"/>
                <a:ea typeface="BIZ UDP明朝 Medium" panose="02020500000000000000" pitchFamily="18" charset="-128"/>
              </a:rPr>
              <a:t>340</a:t>
            </a:r>
            <a:r>
              <a:rPr lang="ja-JP" altLang="en-US" b="0" i="0" u="heavy" dirty="0">
                <a:solidFill>
                  <a:srgbClr val="222233"/>
                </a:solidFill>
                <a:effectLst/>
                <a:uFill>
                  <a:solidFill>
                    <a:srgbClr val="F6882E"/>
                  </a:solidFill>
                </a:uFill>
                <a:latin typeface="BIZ UDP明朝 Medium" panose="02020500000000000000" pitchFamily="18" charset="-128"/>
                <a:ea typeface="BIZ UDP明朝 Medium" panose="02020500000000000000" pitchFamily="18" charset="-128"/>
              </a:rPr>
              <a:t>澗（かん）個（</a:t>
            </a:r>
            <a:r>
              <a:rPr lang="en-US" altLang="ja-JP" b="0" i="0" u="heavy" dirty="0">
                <a:solidFill>
                  <a:srgbClr val="222233"/>
                </a:solidFill>
                <a:effectLst/>
                <a:uFill>
                  <a:solidFill>
                    <a:srgbClr val="F6882E"/>
                  </a:solidFill>
                </a:uFill>
                <a:latin typeface="BIZ UDP明朝 Medium" panose="02020500000000000000" pitchFamily="18" charset="-128"/>
                <a:ea typeface="BIZ UDP明朝 Medium" panose="02020500000000000000" pitchFamily="18" charset="-128"/>
              </a:rPr>
              <a:t>340</a:t>
            </a:r>
            <a:r>
              <a:rPr lang="ja-JP" altLang="en-US" b="0" i="0" u="heavy" dirty="0">
                <a:solidFill>
                  <a:srgbClr val="222233"/>
                </a:solidFill>
                <a:effectLst/>
                <a:uFill>
                  <a:solidFill>
                    <a:srgbClr val="F6882E"/>
                  </a:solidFill>
                </a:uFill>
                <a:latin typeface="BIZ UDP明朝 Medium" panose="02020500000000000000" pitchFamily="18" charset="-128"/>
                <a:ea typeface="BIZ UDP明朝 Medium" panose="02020500000000000000" pitchFamily="18" charset="-128"/>
              </a:rPr>
              <a:t>兆の</a:t>
            </a:r>
            <a:r>
              <a:rPr lang="en-US" altLang="ja-JP" b="0" i="0" u="heavy" dirty="0">
                <a:solidFill>
                  <a:srgbClr val="222233"/>
                </a:solidFill>
                <a:effectLst/>
                <a:uFill>
                  <a:solidFill>
                    <a:srgbClr val="F6882E"/>
                  </a:solidFill>
                </a:uFill>
                <a:latin typeface="BIZ UDP明朝 Medium" panose="02020500000000000000" pitchFamily="18" charset="-128"/>
                <a:ea typeface="BIZ UDP明朝 Medium" panose="02020500000000000000" pitchFamily="18" charset="-128"/>
              </a:rPr>
              <a:t>1</a:t>
            </a:r>
            <a:r>
              <a:rPr lang="ja-JP" altLang="en-US" b="0" i="0" u="heavy" dirty="0">
                <a:solidFill>
                  <a:srgbClr val="222233"/>
                </a:solidFill>
                <a:effectLst/>
                <a:uFill>
                  <a:solidFill>
                    <a:srgbClr val="F6882E"/>
                  </a:solidFill>
                </a:uFill>
                <a:latin typeface="BIZ UDP明朝 Medium" panose="02020500000000000000" pitchFamily="18" charset="-128"/>
                <a:ea typeface="BIZ UDP明朝 Medium" panose="02020500000000000000" pitchFamily="18" charset="-128"/>
              </a:rPr>
              <a:t>兆倍の</a:t>
            </a:r>
            <a:r>
              <a:rPr lang="en-US" altLang="ja-JP" b="0" i="0" u="heavy" dirty="0">
                <a:solidFill>
                  <a:srgbClr val="222233"/>
                </a:solidFill>
                <a:effectLst/>
                <a:uFill>
                  <a:solidFill>
                    <a:srgbClr val="F6882E"/>
                  </a:solidFill>
                </a:uFill>
                <a:latin typeface="BIZ UDP明朝 Medium" panose="02020500000000000000" pitchFamily="18" charset="-128"/>
                <a:ea typeface="BIZ UDP明朝 Medium" panose="02020500000000000000" pitchFamily="18" charset="-128"/>
              </a:rPr>
              <a:t>1</a:t>
            </a:r>
            <a:r>
              <a:rPr lang="ja-JP" altLang="en-US" b="0" i="0" u="heavy" dirty="0">
                <a:solidFill>
                  <a:srgbClr val="222233"/>
                </a:solidFill>
                <a:effectLst/>
                <a:uFill>
                  <a:solidFill>
                    <a:srgbClr val="F6882E"/>
                  </a:solidFill>
                </a:uFill>
                <a:latin typeface="BIZ UDP明朝 Medium" panose="02020500000000000000" pitchFamily="18" charset="-128"/>
                <a:ea typeface="BIZ UDP明朝 Medium" panose="02020500000000000000" pitchFamily="18" charset="-128"/>
              </a:rPr>
              <a:t>兆倍）</a:t>
            </a:r>
            <a:r>
              <a:rPr lang="ja-JP" altLang="en-US" b="0" i="0" dirty="0">
                <a:solidFill>
                  <a:srgbClr val="222233"/>
                </a:solidFill>
                <a:effectLst/>
                <a:latin typeface="BIZ UDP明朝 Medium" panose="02020500000000000000" pitchFamily="18" charset="-128"/>
                <a:ea typeface="BIZ UDP明朝 Medium" panose="02020500000000000000" pitchFamily="18" charset="-128"/>
              </a:rPr>
              <a:t>の</a:t>
            </a:r>
            <a:r>
              <a:rPr lang="en-US" altLang="ja-JP" b="0" i="0" dirty="0">
                <a:solidFill>
                  <a:srgbClr val="222233"/>
                </a:solidFill>
                <a:effectLst/>
                <a:latin typeface="BIZ UDP明朝 Medium" panose="02020500000000000000" pitchFamily="18" charset="-128"/>
                <a:ea typeface="BIZ UDP明朝 Medium" panose="02020500000000000000" pitchFamily="18" charset="-128"/>
              </a:rPr>
              <a:t>IP</a:t>
            </a:r>
            <a:r>
              <a:rPr lang="ja-JP" altLang="en-US" b="0" i="0" dirty="0">
                <a:solidFill>
                  <a:srgbClr val="222233"/>
                </a:solidFill>
                <a:effectLst/>
                <a:latin typeface="BIZ UDP明朝 Medium" panose="02020500000000000000" pitchFamily="18" charset="-128"/>
                <a:ea typeface="BIZ UDP明朝 Medium" panose="02020500000000000000" pitchFamily="18" charset="-128"/>
              </a:rPr>
              <a:t>アドレスが使用可能で、</a:t>
            </a:r>
            <a:r>
              <a:rPr lang="en-US" altLang="ja-JP" b="0" i="0" dirty="0">
                <a:solidFill>
                  <a:srgbClr val="222233"/>
                </a:solidFill>
                <a:effectLst/>
                <a:latin typeface="BIZ UDP明朝 Medium" panose="02020500000000000000" pitchFamily="18" charset="-128"/>
                <a:ea typeface="BIZ UDP明朝 Medium" panose="02020500000000000000" pitchFamily="18" charset="-128"/>
              </a:rPr>
              <a:t>IP</a:t>
            </a:r>
            <a:r>
              <a:rPr lang="ja-JP" altLang="en-US" b="0" i="0" dirty="0">
                <a:solidFill>
                  <a:srgbClr val="222233"/>
                </a:solidFill>
                <a:effectLst/>
                <a:latin typeface="BIZ UDP明朝 Medium" panose="02020500000000000000" pitchFamily="18" charset="-128"/>
                <a:ea typeface="BIZ UDP明朝 Medium" panose="02020500000000000000" pitchFamily="18" charset="-128"/>
              </a:rPr>
              <a:t>が枯渇することはあり得ません。</a:t>
            </a:r>
            <a:endParaRPr lang="en-US" altLang="ja-JP" b="0" i="0" dirty="0">
              <a:solidFill>
                <a:srgbClr val="222233"/>
              </a:solidFill>
              <a:effectLst/>
              <a:latin typeface="BIZ UDP明朝 Medium" panose="02020500000000000000" pitchFamily="18" charset="-128"/>
              <a:ea typeface="BIZ UDP明朝 Medium" panose="02020500000000000000" pitchFamily="18" charset="-128"/>
            </a:endParaRPr>
          </a:p>
          <a:p>
            <a:pPr marL="0" indent="0"/>
            <a:r>
              <a:rPr lang="ja-JP" altLang="en-US" i="0" dirty="0">
                <a:solidFill>
                  <a:srgbClr val="222233"/>
                </a:solidFill>
                <a:latin typeface="BIZ UDP明朝 Medium" panose="02020500000000000000" pitchFamily="18" charset="-128"/>
                <a:ea typeface="BIZ UDP明朝 Medium" panose="02020500000000000000" pitchFamily="18" charset="-128"/>
              </a:rPr>
              <a:t>　</a:t>
            </a:r>
            <a:r>
              <a:rPr lang="en-US" altLang="ja-JP" b="0" i="0" dirty="0">
                <a:solidFill>
                  <a:srgbClr val="222233"/>
                </a:solidFill>
                <a:effectLst/>
                <a:latin typeface="BIZ UDP明朝 Medium" panose="02020500000000000000" pitchFamily="18" charset="-128"/>
                <a:ea typeface="BIZ UDP明朝 Medium" panose="02020500000000000000" pitchFamily="18" charset="-128"/>
              </a:rPr>
              <a:t> IPv6</a:t>
            </a:r>
            <a:r>
              <a:rPr lang="ja-JP" altLang="en-US" b="0" i="0" dirty="0">
                <a:solidFill>
                  <a:srgbClr val="000000"/>
                </a:solidFill>
                <a:effectLst/>
                <a:latin typeface="BIZ UDP明朝 Medium" panose="02020500000000000000" pitchFamily="18" charset="-128"/>
                <a:ea typeface="BIZ UDP明朝 Medium" panose="02020500000000000000" pitchFamily="18" charset="-128"/>
              </a:rPr>
              <a:t>は</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16</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進数</a:t>
            </a:r>
            <a:r>
              <a:rPr lang="ja-JP" altLang="en-US" b="0" i="0" dirty="0">
                <a:solidFill>
                  <a:srgbClr val="000000"/>
                </a:solidFill>
                <a:effectLst/>
                <a:latin typeface="BIZ UDP明朝 Medium" panose="02020500000000000000" pitchFamily="18" charset="-128"/>
                <a:ea typeface="BIZ UDP明朝 Medium" panose="02020500000000000000" pitchFamily="18" charset="-128"/>
              </a:rPr>
              <a:t>で表記することが、</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RFC4291</a:t>
            </a:r>
            <a:r>
              <a:rPr lang="ja-JP" altLang="en-US" b="0" i="0" dirty="0">
                <a:solidFill>
                  <a:srgbClr val="000000"/>
                </a:solidFill>
                <a:effectLst/>
                <a:latin typeface="BIZ UDP明朝 Medium" panose="02020500000000000000" pitchFamily="18" charset="-128"/>
                <a:ea typeface="BIZ UDP明朝 Medium" panose="02020500000000000000" pitchFamily="18" charset="-128"/>
              </a:rPr>
              <a:t>で定められています。</a:t>
            </a:r>
            <a:endParaRPr lang="en-US" altLang="ja-JP" b="0" i="0" dirty="0">
              <a:solidFill>
                <a:srgbClr val="000000"/>
              </a:solidFill>
              <a:effectLst/>
              <a:latin typeface="BIZ UDP明朝 Medium" panose="02020500000000000000" pitchFamily="18" charset="-128"/>
              <a:ea typeface="BIZ UDP明朝 Medium" panose="02020500000000000000" pitchFamily="18" charset="-128"/>
            </a:endParaRPr>
          </a:p>
          <a:p>
            <a:pPr marL="0" indent="0"/>
            <a:r>
              <a:rPr lang="ja-JP" altLang="en-US" i="0" dirty="0">
                <a:solidFill>
                  <a:srgbClr val="000000"/>
                </a:solidFill>
                <a:latin typeface="BIZ UDP明朝 Medium" panose="02020500000000000000" pitchFamily="18" charset="-128"/>
                <a:ea typeface="BIZ UDP明朝 Medium" panose="02020500000000000000" pitchFamily="18" charset="-128"/>
              </a:rPr>
              <a:t>　</a:t>
            </a:r>
            <a:r>
              <a:rPr lang="en-US" altLang="ja-JP" b="0" i="0" dirty="0">
                <a:solidFill>
                  <a:srgbClr val="000000"/>
                </a:solidFill>
                <a:effectLst/>
                <a:latin typeface="BIZ UDP明朝 Medium" panose="02020500000000000000" pitchFamily="18" charset="-128"/>
                <a:ea typeface="BIZ UDP明朝 Medium" panose="02020500000000000000" pitchFamily="18" charset="-128"/>
              </a:rPr>
              <a:t>16</a:t>
            </a:r>
            <a:r>
              <a:rPr lang="ja-JP" altLang="en-US" b="0" i="0" dirty="0">
                <a:solidFill>
                  <a:srgbClr val="000000"/>
                </a:solidFill>
                <a:effectLst/>
                <a:latin typeface="BIZ UDP明朝 Medium" panose="02020500000000000000" pitchFamily="18" charset="-128"/>
                <a:ea typeface="BIZ UDP明朝 Medium" panose="02020500000000000000" pitchFamily="18" charset="-128"/>
              </a:rPr>
              <a:t>進数とは、「</a:t>
            </a:r>
            <a:r>
              <a:rPr lang="en-US" altLang="ja-JP" b="0" i="0" dirty="0">
                <a:solidFill>
                  <a:srgbClr val="000000"/>
                </a:solidFill>
                <a:effectLst/>
                <a:latin typeface="BIZ UDP明朝 Medium" panose="02020500000000000000" pitchFamily="18" charset="-128"/>
                <a:ea typeface="BIZ UDP明朝 Medium" panose="02020500000000000000" pitchFamily="18" charset="-128"/>
              </a:rPr>
              <a:t>0</a:t>
            </a:r>
            <a:r>
              <a:rPr lang="ja-JP" altLang="en-US" b="0" i="0" dirty="0">
                <a:solidFill>
                  <a:srgbClr val="000000"/>
                </a:solidFill>
                <a:effectLst/>
                <a:latin typeface="BIZ UDP明朝 Medium" panose="02020500000000000000" pitchFamily="18" charset="-128"/>
                <a:ea typeface="BIZ UDP明朝 Medium" panose="02020500000000000000" pitchFamily="18" charset="-128"/>
              </a:rPr>
              <a:t>」から「</a:t>
            </a:r>
            <a:r>
              <a:rPr lang="en-US" altLang="ja-JP" b="0" i="0" dirty="0">
                <a:solidFill>
                  <a:srgbClr val="000000"/>
                </a:solidFill>
                <a:effectLst/>
                <a:latin typeface="BIZ UDP明朝 Medium" panose="02020500000000000000" pitchFamily="18" charset="-128"/>
                <a:ea typeface="BIZ UDP明朝 Medium" panose="02020500000000000000" pitchFamily="18" charset="-128"/>
              </a:rPr>
              <a:t>9</a:t>
            </a:r>
            <a:r>
              <a:rPr lang="ja-JP" altLang="en-US" b="0" i="0" dirty="0">
                <a:solidFill>
                  <a:srgbClr val="000000"/>
                </a:solidFill>
                <a:effectLst/>
                <a:latin typeface="BIZ UDP明朝 Medium" panose="02020500000000000000" pitchFamily="18" charset="-128"/>
                <a:ea typeface="BIZ UDP明朝 Medium" panose="02020500000000000000" pitchFamily="18" charset="-128"/>
              </a:rPr>
              <a:t>」、 「</a:t>
            </a:r>
            <a:r>
              <a:rPr lang="en-US" altLang="ja-JP" b="0" i="0" dirty="0">
                <a:solidFill>
                  <a:srgbClr val="000000"/>
                </a:solidFill>
                <a:effectLst/>
                <a:latin typeface="BIZ UDP明朝 Medium" panose="02020500000000000000" pitchFamily="18" charset="-128"/>
                <a:ea typeface="BIZ UDP明朝 Medium" panose="02020500000000000000" pitchFamily="18" charset="-128"/>
              </a:rPr>
              <a:t>A</a:t>
            </a:r>
            <a:r>
              <a:rPr lang="ja-JP" altLang="en-US" b="0" i="0" dirty="0">
                <a:solidFill>
                  <a:srgbClr val="000000"/>
                </a:solidFill>
                <a:effectLst/>
                <a:latin typeface="BIZ UDP明朝 Medium" panose="02020500000000000000" pitchFamily="18" charset="-128"/>
                <a:ea typeface="BIZ UDP明朝 Medium" panose="02020500000000000000" pitchFamily="18" charset="-128"/>
              </a:rPr>
              <a:t>」から「</a:t>
            </a:r>
            <a:r>
              <a:rPr lang="en-US" altLang="ja-JP" b="0" i="0" dirty="0">
                <a:solidFill>
                  <a:srgbClr val="000000"/>
                </a:solidFill>
                <a:effectLst/>
                <a:latin typeface="BIZ UDP明朝 Medium" panose="02020500000000000000" pitchFamily="18" charset="-128"/>
                <a:ea typeface="BIZ UDP明朝 Medium" panose="02020500000000000000" pitchFamily="18" charset="-128"/>
              </a:rPr>
              <a:t>F</a:t>
            </a:r>
            <a:r>
              <a:rPr lang="ja-JP" altLang="en-US" b="0" i="0" dirty="0">
                <a:solidFill>
                  <a:srgbClr val="000000"/>
                </a:solidFill>
                <a:effectLst/>
                <a:latin typeface="BIZ UDP明朝 Medium" panose="02020500000000000000" pitchFamily="18" charset="-128"/>
                <a:ea typeface="BIZ UDP明朝 Medium" panose="02020500000000000000" pitchFamily="18" charset="-128"/>
              </a:rPr>
              <a:t>」の数字とアルファベットを用いて数を表現します。</a:t>
            </a:r>
            <a:r>
              <a:rPr lang="ja-JP" altLang="en-US" b="0" i="0" dirty="0">
                <a:solidFill>
                  <a:srgbClr val="333333"/>
                </a:solidFill>
                <a:effectLst/>
                <a:latin typeface="BIZ UDP明朝 Medium" panose="02020500000000000000" pitchFamily="18" charset="-128"/>
                <a:ea typeface="BIZ UDP明朝 Medium" panose="02020500000000000000" pitchFamily="18" charset="-128"/>
              </a:rPr>
              <a:t> </a:t>
            </a:r>
            <a:r>
              <a:rPr lang="en-US" altLang="ja-JP" b="0" i="0" dirty="0">
                <a:solidFill>
                  <a:srgbClr val="333333"/>
                </a:solidFill>
                <a:effectLst/>
                <a:latin typeface="BIZ UDP明朝 Medium" panose="02020500000000000000" pitchFamily="18" charset="-128"/>
                <a:ea typeface="BIZ UDP明朝 Medium" panose="02020500000000000000" pitchFamily="18" charset="-128"/>
              </a:rPr>
              <a:t>16</a:t>
            </a:r>
            <a:r>
              <a:rPr lang="ja-JP" altLang="en-US" b="0" i="0" dirty="0">
                <a:solidFill>
                  <a:srgbClr val="333333"/>
                </a:solidFill>
                <a:effectLst/>
                <a:latin typeface="BIZ UDP明朝 Medium" panose="02020500000000000000" pitchFamily="18" charset="-128"/>
                <a:ea typeface="BIZ UDP明朝 Medium" panose="02020500000000000000" pitchFamily="18" charset="-128"/>
              </a:rPr>
              <a:t>進数で表すと、</a:t>
            </a:r>
            <a:r>
              <a:rPr lang="en-US" altLang="ja-JP" b="0" i="0" u="heavy" dirty="0">
                <a:solidFill>
                  <a:srgbClr val="333333"/>
                </a:solidFill>
                <a:effectLst/>
                <a:uFill>
                  <a:solidFill>
                    <a:srgbClr val="F6882E"/>
                  </a:solidFill>
                </a:uFill>
                <a:latin typeface="BIZ UDP明朝 Medium" panose="02020500000000000000" pitchFamily="18" charset="-128"/>
                <a:ea typeface="BIZ UDP明朝 Medium" panose="02020500000000000000" pitchFamily="18" charset="-128"/>
              </a:rPr>
              <a:t>1</a:t>
            </a:r>
            <a:r>
              <a:rPr lang="ja-JP" altLang="en-US" b="0" i="0" u="heavy" dirty="0">
                <a:solidFill>
                  <a:srgbClr val="333333"/>
                </a:solidFill>
                <a:effectLst/>
                <a:uFill>
                  <a:solidFill>
                    <a:srgbClr val="F6882E"/>
                  </a:solidFill>
                </a:uFill>
                <a:latin typeface="BIZ UDP明朝 Medium" panose="02020500000000000000" pitchFamily="18" charset="-128"/>
                <a:ea typeface="BIZ UDP明朝 Medium" panose="02020500000000000000" pitchFamily="18" charset="-128"/>
              </a:rPr>
              <a:t>まとまりのデータに複数の情報を格納するとき非常に便利</a:t>
            </a:r>
            <a:r>
              <a:rPr lang="ja-JP" altLang="en-US" b="0" i="0" dirty="0">
                <a:solidFill>
                  <a:srgbClr val="333333"/>
                </a:solidFill>
                <a:effectLst/>
                <a:latin typeface="BIZ UDP明朝 Medium" panose="02020500000000000000" pitchFamily="18" charset="-128"/>
                <a:ea typeface="BIZ UDP明朝 Medium" panose="02020500000000000000" pitchFamily="18" charset="-128"/>
              </a:rPr>
              <a:t>です。</a:t>
            </a:r>
          </a:p>
          <a:p>
            <a:pPr marL="0" indent="0" algn="l"/>
            <a:endParaRPr lang="ja-JP" altLang="en-US" b="0" i="0" dirty="0">
              <a:solidFill>
                <a:srgbClr val="222233"/>
              </a:solidFill>
              <a:effectLst/>
              <a:latin typeface="BIZ UDP明朝 Medium" panose="02020500000000000000" pitchFamily="18" charset="-128"/>
              <a:ea typeface="BIZ UDP明朝 Medium" panose="02020500000000000000" pitchFamily="18" charset="-128"/>
            </a:endParaRPr>
          </a:p>
          <a:p>
            <a:pPr marL="0" indent="0"/>
            <a:r>
              <a:rPr lang="en-US" altLang="ja-JP" b="1" i="0" dirty="0">
                <a:solidFill>
                  <a:srgbClr val="F6882E"/>
                </a:solidFill>
                <a:latin typeface="BIZ UDP明朝 Medium" panose="02020500000000000000" pitchFamily="18" charset="-128"/>
                <a:ea typeface="BIZ UDP明朝 Medium" panose="02020500000000000000" pitchFamily="18" charset="-128"/>
              </a:rPr>
              <a:t>(IPv4</a:t>
            </a:r>
            <a:r>
              <a:rPr lang="ja-JP" altLang="en-US" b="1" i="0" dirty="0">
                <a:solidFill>
                  <a:srgbClr val="F6882E"/>
                </a:solidFill>
                <a:latin typeface="BIZ UDP明朝 Medium" panose="02020500000000000000" pitchFamily="18" charset="-128"/>
                <a:ea typeface="BIZ UDP明朝 Medium" panose="02020500000000000000" pitchFamily="18" charset="-128"/>
              </a:rPr>
              <a:t>の表記例</a:t>
            </a:r>
            <a:r>
              <a:rPr lang="en-US" altLang="ja-JP" b="1" i="0" dirty="0">
                <a:solidFill>
                  <a:srgbClr val="F6882E"/>
                </a:solidFill>
                <a:latin typeface="BIZ UDP明朝 Medium" panose="02020500000000000000" pitchFamily="18" charset="-128"/>
                <a:ea typeface="BIZ UDP明朝 Medium" panose="02020500000000000000" pitchFamily="18" charset="-128"/>
              </a:rPr>
              <a:t>) 192.0.2.0</a:t>
            </a:r>
          </a:p>
          <a:p>
            <a:pPr marL="0" indent="0"/>
            <a:r>
              <a:rPr lang="en-US" altLang="ja-JP" b="1" i="0" dirty="0">
                <a:solidFill>
                  <a:srgbClr val="F6882E"/>
                </a:solidFill>
                <a:latin typeface="BIZ UDP明朝 Medium" panose="02020500000000000000" pitchFamily="18" charset="-128"/>
                <a:ea typeface="BIZ UDP明朝 Medium" panose="02020500000000000000" pitchFamily="18" charset="-128"/>
              </a:rPr>
              <a:t>(IPv6</a:t>
            </a:r>
            <a:r>
              <a:rPr lang="ja-JP" altLang="en-US" b="1" i="0" dirty="0">
                <a:solidFill>
                  <a:srgbClr val="F6882E"/>
                </a:solidFill>
                <a:latin typeface="BIZ UDP明朝 Medium" panose="02020500000000000000" pitchFamily="18" charset="-128"/>
                <a:ea typeface="BIZ UDP明朝 Medium" panose="02020500000000000000" pitchFamily="18" charset="-128"/>
              </a:rPr>
              <a:t>の表記例</a:t>
            </a:r>
            <a:r>
              <a:rPr lang="en-US" altLang="ja-JP" b="1" i="0" dirty="0">
                <a:solidFill>
                  <a:srgbClr val="F6882E"/>
                </a:solidFill>
                <a:latin typeface="BIZ UDP明朝 Medium" panose="02020500000000000000" pitchFamily="18" charset="-128"/>
                <a:ea typeface="BIZ UDP明朝 Medium" panose="02020500000000000000" pitchFamily="18" charset="-128"/>
              </a:rPr>
              <a:t>) 2001:0db8:1234:5678:90ab:cdef:0000:0000</a:t>
            </a:r>
          </a:p>
          <a:p>
            <a:pPr marL="0" indent="0"/>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現状、ＡＷＳエンジニアが</a:t>
            </a:r>
            <a:r>
              <a:rPr lang="en-US" altLang="ja-JP" i="0" u="heavy" dirty="0">
                <a:solidFill>
                  <a:schemeClr val="tx1"/>
                </a:solidFill>
                <a:uFill>
                  <a:solidFill>
                    <a:srgbClr val="F6882E"/>
                  </a:solidFill>
                </a:uFill>
                <a:latin typeface="BIZ UDP明朝 Medium" panose="02020500000000000000" pitchFamily="18" charset="-128"/>
                <a:ea typeface="BIZ UDP明朝 Medium" panose="02020500000000000000" pitchFamily="18" charset="-128"/>
              </a:rPr>
              <a:t>I</a:t>
            </a:r>
            <a:r>
              <a:rPr lang="ja-JP" altLang="en-US" i="0" u="heavy" dirty="0">
                <a:solidFill>
                  <a:schemeClr val="tx1"/>
                </a:solidFill>
                <a:uFill>
                  <a:solidFill>
                    <a:srgbClr val="F6882E"/>
                  </a:solidFill>
                </a:uFill>
                <a:latin typeface="BIZ UDP明朝 Medium" panose="02020500000000000000" pitchFamily="18" charset="-128"/>
                <a:ea typeface="BIZ UDP明朝 Medium" panose="02020500000000000000" pitchFamily="18" charset="-128"/>
              </a:rPr>
              <a:t>Ｐｖ６を意識して設計を行うことは少なく</a:t>
            </a:r>
            <a:r>
              <a:rPr lang="ja-JP" altLang="en-US" i="0" dirty="0">
                <a:solidFill>
                  <a:schemeClr val="tx1"/>
                </a:solidFill>
                <a:latin typeface="BIZ UDP明朝 Medium" panose="02020500000000000000" pitchFamily="18" charset="-128"/>
                <a:ea typeface="BIZ UDP明朝 Medium" panose="02020500000000000000" pitchFamily="18" charset="-128"/>
              </a:rPr>
              <a:t>、基本的にはＩＰｖ４の表記方法や範囲計算などを理解しておけば問題ありません。ＩＰｖ６に関しては概念は理解しておきましょう。</a:t>
            </a:r>
            <a:endParaRPr lang="en-US" altLang="ja-JP" i="0" dirty="0">
              <a:solidFill>
                <a:schemeClr val="tx1"/>
              </a:solidFill>
              <a:latin typeface="BIZ UDP明朝 Medium" panose="02020500000000000000" pitchFamily="18" charset="-128"/>
              <a:ea typeface="BIZ UDP明朝 Medium" panose="02020500000000000000" pitchFamily="18" charset="-128"/>
            </a:endParaRPr>
          </a:p>
        </p:txBody>
      </p:sp>
      <p:sp>
        <p:nvSpPr>
          <p:cNvPr id="5" name="제목 1">
            <a:extLst>
              <a:ext uri="{FF2B5EF4-FFF2-40B4-BE49-F238E27FC236}">
                <a16:creationId xmlns:a16="http://schemas.microsoft.com/office/drawing/2014/main" id="{165FC0E4-C01D-7BA8-BF87-4D03D1E0D594}"/>
              </a:ext>
            </a:extLst>
          </p:cNvPr>
          <p:cNvSpPr>
            <a:spLocks noGrp="1"/>
          </p:cNvSpPr>
          <p:nvPr>
            <p:ph type="title"/>
          </p:nvPr>
        </p:nvSpPr>
        <p:spPr>
          <a:xfrm>
            <a:off x="395536" y="0"/>
            <a:ext cx="2664296" cy="481492"/>
          </a:xfrm>
        </p:spPr>
        <p:txBody>
          <a:bodyPr>
            <a:normAutofit/>
          </a:bodyPr>
          <a:lstStyle/>
          <a:p>
            <a:r>
              <a:rPr lang="en-US" altLang="ja-JP" sz="1600" dirty="0">
                <a:solidFill>
                  <a:schemeClr val="tx1"/>
                </a:solidFill>
                <a:latin typeface="BIZ UDP明朝 Medium" panose="02020500000000000000" pitchFamily="18" charset="-128"/>
                <a:ea typeface="BIZ UDP明朝 Medium" panose="02020500000000000000" pitchFamily="18" charset="-128"/>
              </a:rPr>
              <a:t>01 IP</a:t>
            </a:r>
            <a:r>
              <a:rPr lang="ja-JP" altLang="en-US" sz="1600" dirty="0">
                <a:solidFill>
                  <a:schemeClr val="tx1"/>
                </a:solidFill>
                <a:latin typeface="BIZ UDP明朝 Medium" panose="02020500000000000000" pitchFamily="18" charset="-128"/>
                <a:ea typeface="BIZ UDP明朝 Medium" panose="02020500000000000000" pitchFamily="18" charset="-128"/>
              </a:rPr>
              <a:t>アドレス</a:t>
            </a:r>
            <a:endParaRPr lang="ko-KR" altLang="en-US" sz="1600" dirty="0">
              <a:solidFill>
                <a:schemeClr val="tx1"/>
              </a:solidFill>
              <a:latin typeface="BIZ UDP明朝 Medium" panose="02020500000000000000" pitchFamily="18" charset="-128"/>
            </a:endParaRPr>
          </a:p>
        </p:txBody>
      </p:sp>
      <p:sp>
        <p:nvSpPr>
          <p:cNvPr id="6" name="제목 1">
            <a:extLst>
              <a:ext uri="{FF2B5EF4-FFF2-40B4-BE49-F238E27FC236}">
                <a16:creationId xmlns:a16="http://schemas.microsoft.com/office/drawing/2014/main" id="{328E8C32-9164-2876-C63D-59A5D487A4F5}"/>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2400" dirty="0">
                <a:solidFill>
                  <a:schemeClr val="tx1"/>
                </a:solidFill>
                <a:latin typeface="BIZ UDP明朝 Medium" panose="02020500000000000000" pitchFamily="18" charset="-128"/>
                <a:ea typeface="BIZ UDP明朝 Medium" panose="02020500000000000000" pitchFamily="18" charset="-128"/>
              </a:rPr>
              <a:t>IPv6</a:t>
            </a:r>
            <a:r>
              <a:rPr lang="ja-JP" altLang="en-US" sz="2400" dirty="0">
                <a:solidFill>
                  <a:schemeClr val="tx1"/>
                </a:solidFill>
                <a:latin typeface="BIZ UDP明朝 Medium" panose="02020500000000000000" pitchFamily="18" charset="-128"/>
                <a:ea typeface="BIZ UDP明朝 Medium" panose="02020500000000000000" pitchFamily="18" charset="-128"/>
              </a:rPr>
              <a:t>アドレス</a:t>
            </a:r>
          </a:p>
        </p:txBody>
      </p:sp>
      <p:sp>
        <p:nvSpPr>
          <p:cNvPr id="7" name="제목 1">
            <a:extLst>
              <a:ext uri="{FF2B5EF4-FFF2-40B4-BE49-F238E27FC236}">
                <a16:creationId xmlns:a16="http://schemas.microsoft.com/office/drawing/2014/main" id="{89EF2D32-2D44-CD70-168E-754E1A367DED}"/>
              </a:ext>
            </a:extLst>
          </p:cNvPr>
          <p:cNvSpPr txBox="1">
            <a:spLocks/>
          </p:cNvSpPr>
          <p:nvPr/>
        </p:nvSpPr>
        <p:spPr>
          <a:xfrm>
            <a:off x="1367644" y="3641087"/>
            <a:ext cx="2664296" cy="481492"/>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endParaRPr lang="ja-JP" altLang="en-US" sz="1000" b="0" dirty="0">
              <a:solidFill>
                <a:schemeClr val="tx1"/>
              </a:solidFill>
              <a:latin typeface="BIZ UDP明朝 Medium" panose="02020500000000000000" pitchFamily="18" charset="-128"/>
              <a:ea typeface="BIZ UDP明朝 Medium" panose="02020500000000000000" pitchFamily="18" charset="-128"/>
            </a:endParaRPr>
          </a:p>
        </p:txBody>
      </p:sp>
      <p:sp>
        <p:nvSpPr>
          <p:cNvPr id="3" name="正方形/長方形 2">
            <a:extLst>
              <a:ext uri="{FF2B5EF4-FFF2-40B4-BE49-F238E27FC236}">
                <a16:creationId xmlns:a16="http://schemas.microsoft.com/office/drawing/2014/main" id="{834A246C-9682-BE69-E466-A1B5AE7DA6C0}"/>
              </a:ext>
            </a:extLst>
          </p:cNvPr>
          <p:cNvSpPr/>
          <p:nvPr/>
        </p:nvSpPr>
        <p:spPr>
          <a:xfrm>
            <a:off x="395536" y="4122579"/>
            <a:ext cx="8352928" cy="962606"/>
          </a:xfrm>
          <a:prstGeom prst="rect">
            <a:avLst/>
          </a:prstGeom>
          <a:no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Tree>
    <p:extLst>
      <p:ext uri="{BB962C8B-B14F-4D97-AF65-F5344CB8AC3E}">
        <p14:creationId xmlns:p14="http://schemas.microsoft.com/office/powerpoint/2010/main" val="41295444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제목 1">
            <a:extLst>
              <a:ext uri="{FF2B5EF4-FFF2-40B4-BE49-F238E27FC236}">
                <a16:creationId xmlns:a16="http://schemas.microsoft.com/office/drawing/2014/main" id="{165FC0E4-C01D-7BA8-BF87-4D03D1E0D594}"/>
              </a:ext>
            </a:extLst>
          </p:cNvPr>
          <p:cNvSpPr>
            <a:spLocks noGrp="1"/>
          </p:cNvSpPr>
          <p:nvPr>
            <p:ph type="title"/>
          </p:nvPr>
        </p:nvSpPr>
        <p:spPr>
          <a:xfrm>
            <a:off x="395536" y="0"/>
            <a:ext cx="2664296" cy="481492"/>
          </a:xfrm>
        </p:spPr>
        <p:txBody>
          <a:bodyPr>
            <a:normAutofit/>
          </a:bodyPr>
          <a:lstStyle/>
          <a:p>
            <a:r>
              <a:rPr lang="en-US" altLang="ja-JP" sz="1600" dirty="0">
                <a:solidFill>
                  <a:schemeClr val="tx1"/>
                </a:solidFill>
                <a:latin typeface="BIZ UDP明朝 Medium" panose="02020500000000000000" pitchFamily="18" charset="-128"/>
                <a:ea typeface="BIZ UDP明朝 Medium" panose="02020500000000000000" pitchFamily="18" charset="-128"/>
              </a:rPr>
              <a:t>02 </a:t>
            </a:r>
            <a:r>
              <a:rPr lang="ja-JP" altLang="en-US" sz="1600" dirty="0">
                <a:solidFill>
                  <a:schemeClr val="tx1"/>
                </a:solidFill>
                <a:latin typeface="BIZ UDP明朝 Medium" panose="02020500000000000000" pitchFamily="18" charset="-128"/>
                <a:ea typeface="BIZ UDP明朝 Medium" panose="02020500000000000000" pitchFamily="18" charset="-128"/>
              </a:rPr>
              <a:t>プロトコル</a:t>
            </a:r>
            <a:endParaRPr lang="ko-KR" altLang="en-US" sz="1600" dirty="0">
              <a:solidFill>
                <a:schemeClr val="tx1"/>
              </a:solidFill>
              <a:latin typeface="BIZ UDP明朝 Medium" panose="02020500000000000000" pitchFamily="18" charset="-128"/>
            </a:endParaRPr>
          </a:p>
        </p:txBody>
      </p:sp>
      <p:sp>
        <p:nvSpPr>
          <p:cNvPr id="6" name="제목 1">
            <a:extLst>
              <a:ext uri="{FF2B5EF4-FFF2-40B4-BE49-F238E27FC236}">
                <a16:creationId xmlns:a16="http://schemas.microsoft.com/office/drawing/2014/main" id="{328E8C32-9164-2876-C63D-59A5D487A4F5}"/>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2400" dirty="0">
                <a:solidFill>
                  <a:schemeClr val="tx1"/>
                </a:solidFill>
                <a:latin typeface="BIZ UDP明朝 Medium" panose="02020500000000000000" pitchFamily="18" charset="-128"/>
                <a:ea typeface="BIZ UDP明朝 Medium" panose="02020500000000000000" pitchFamily="18" charset="-128"/>
              </a:rPr>
              <a:t>プロトコル</a:t>
            </a:r>
          </a:p>
        </p:txBody>
      </p:sp>
      <p:sp>
        <p:nvSpPr>
          <p:cNvPr id="7" name="제목 1">
            <a:extLst>
              <a:ext uri="{FF2B5EF4-FFF2-40B4-BE49-F238E27FC236}">
                <a16:creationId xmlns:a16="http://schemas.microsoft.com/office/drawing/2014/main" id="{89EF2D32-2D44-CD70-168E-754E1A367DED}"/>
              </a:ext>
            </a:extLst>
          </p:cNvPr>
          <p:cNvSpPr txBox="1">
            <a:spLocks/>
          </p:cNvSpPr>
          <p:nvPr/>
        </p:nvSpPr>
        <p:spPr>
          <a:xfrm>
            <a:off x="1367644" y="3641087"/>
            <a:ext cx="2664296" cy="481492"/>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endParaRPr lang="ja-JP" altLang="en-US" sz="1000" b="0" dirty="0">
              <a:solidFill>
                <a:schemeClr val="tx1"/>
              </a:solidFill>
              <a:latin typeface="BIZ UDP明朝 Medium" panose="02020500000000000000" pitchFamily="18" charset="-128"/>
              <a:ea typeface="BIZ UDP明朝 Medium" panose="02020500000000000000" pitchFamily="18" charset="-128"/>
            </a:endParaRPr>
          </a:p>
        </p:txBody>
      </p:sp>
      <p:sp>
        <p:nvSpPr>
          <p:cNvPr id="2" name="正方形/長方形 1">
            <a:extLst>
              <a:ext uri="{FF2B5EF4-FFF2-40B4-BE49-F238E27FC236}">
                <a16:creationId xmlns:a16="http://schemas.microsoft.com/office/drawing/2014/main" id="{600FA425-0AE6-BA4F-03B4-F682C8A87CFE}"/>
              </a:ext>
            </a:extLst>
          </p:cNvPr>
          <p:cNvSpPr/>
          <p:nvPr/>
        </p:nvSpPr>
        <p:spPr>
          <a:xfrm>
            <a:off x="420334" y="4725144"/>
            <a:ext cx="8184114" cy="576064"/>
          </a:xfrm>
          <a:prstGeom prst="rect">
            <a:avLst/>
          </a:prstGeom>
          <a:solidFill>
            <a:schemeClr val="bg1"/>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
        <p:nvSpPr>
          <p:cNvPr id="10" name="내용 개체 틀 5">
            <a:extLst>
              <a:ext uri="{FF2B5EF4-FFF2-40B4-BE49-F238E27FC236}">
                <a16:creationId xmlns:a16="http://schemas.microsoft.com/office/drawing/2014/main" id="{29085A37-5179-81EA-53ED-056D9DC34038}"/>
              </a:ext>
            </a:extLst>
          </p:cNvPr>
          <p:cNvSpPr>
            <a:spLocks noGrp="1"/>
          </p:cNvSpPr>
          <p:nvPr>
            <p:ph idx="1"/>
          </p:nvPr>
        </p:nvSpPr>
        <p:spPr>
          <a:xfrm>
            <a:off x="395536" y="1124744"/>
            <a:ext cx="8402525" cy="4881686"/>
          </a:xfrm>
        </p:spPr>
        <p:txBody>
          <a:bodyPr>
            <a:normAutofit/>
          </a:bodyPr>
          <a:lstStyle/>
          <a:p>
            <a:pPr marL="0" indent="0"/>
            <a:r>
              <a:rPr lang="ja-JP" altLang="en-US" i="0" dirty="0">
                <a:solidFill>
                  <a:srgbClr val="333333"/>
                </a:solidFill>
                <a:effectLst/>
                <a:latin typeface="BIZ UDP明朝 Medium" panose="02020500000000000000" pitchFamily="18" charset="-128"/>
                <a:ea typeface="BIZ UDP明朝 Medium" panose="02020500000000000000" pitchFamily="18" charset="-128"/>
              </a:rPr>
              <a:t>　</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プロトコル</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(protocol) </a:t>
            </a:r>
            <a:r>
              <a:rPr lang="ja-JP" altLang="en-US" i="0" dirty="0">
                <a:solidFill>
                  <a:srgbClr val="333333"/>
                </a:solidFill>
                <a:effectLst/>
                <a:latin typeface="BIZ UDP明朝 Medium" panose="02020500000000000000" pitchFamily="18" charset="-128"/>
                <a:ea typeface="BIZ UDP明朝 Medium" panose="02020500000000000000" pitchFamily="18" charset="-128"/>
              </a:rPr>
              <a:t>とはネットワーク機器同士がネットワークを通じて通信する際に決められた</a:t>
            </a:r>
            <a:r>
              <a:rPr lang="ja-JP" altLang="en-US" i="0" u="heavy" dirty="0">
                <a:solidFill>
                  <a:srgbClr val="333333"/>
                </a:solidFill>
                <a:effectLst/>
                <a:uFill>
                  <a:solidFill>
                    <a:srgbClr val="F6882E"/>
                  </a:solidFill>
                </a:uFill>
                <a:latin typeface="BIZ UDP明朝 Medium" panose="02020500000000000000" pitchFamily="18" charset="-128"/>
                <a:ea typeface="BIZ UDP明朝 Medium" panose="02020500000000000000" pitchFamily="18" charset="-128"/>
              </a:rPr>
              <a:t>約束事・決まりのこと</a:t>
            </a:r>
            <a:r>
              <a:rPr lang="ja-JP" altLang="en-US" i="0" dirty="0">
                <a:solidFill>
                  <a:srgbClr val="333333"/>
                </a:solidFill>
                <a:effectLst/>
                <a:latin typeface="BIZ UDP明朝 Medium" panose="02020500000000000000" pitchFamily="18" charset="-128"/>
                <a:ea typeface="BIZ UDP明朝 Medium" panose="02020500000000000000" pitchFamily="18" charset="-128"/>
              </a:rPr>
              <a:t>です。普段私たちがお互いに話をして、伝えたい内容を理解することができているのも「何語で話すか？」という約束事が決まっているからとも言えます。</a:t>
            </a:r>
            <a:endParaRPr lang="en-US" altLang="ja-JP" i="0" dirty="0">
              <a:solidFill>
                <a:srgbClr val="333333"/>
              </a:solidFill>
              <a:effectLst/>
              <a:latin typeface="BIZ UDP明朝 Medium" panose="02020500000000000000" pitchFamily="18" charset="-128"/>
              <a:ea typeface="BIZ UDP明朝 Medium" panose="02020500000000000000" pitchFamily="18" charset="-128"/>
            </a:endParaRPr>
          </a:p>
          <a:p>
            <a:pPr marL="0" indent="0"/>
            <a:r>
              <a:rPr lang="ja-JP" altLang="en-US" i="0" dirty="0">
                <a:solidFill>
                  <a:srgbClr val="333333"/>
                </a:solidFill>
                <a:effectLst/>
                <a:latin typeface="BIZ UDP明朝 Medium" panose="02020500000000000000" pitchFamily="18" charset="-128"/>
                <a:ea typeface="BIZ UDP明朝 Medium" panose="02020500000000000000" pitchFamily="18" charset="-128"/>
              </a:rPr>
              <a:t>　多種多様なネットワーク機器同士がお互いに何事もなく適切な通信を行えるのはこのプロトコルが事前に決まっているおかげです。逆に言えば、</a:t>
            </a:r>
            <a:r>
              <a:rPr lang="ja-JP" altLang="en-US" i="0" u="heavy" dirty="0">
                <a:solidFill>
                  <a:srgbClr val="333333"/>
                </a:solidFill>
                <a:effectLst/>
                <a:uFill>
                  <a:solidFill>
                    <a:srgbClr val="F6882E"/>
                  </a:solidFill>
                </a:uFill>
                <a:latin typeface="BIZ UDP明朝 Medium" panose="02020500000000000000" pitchFamily="18" charset="-128"/>
                <a:ea typeface="BIZ UDP明朝 Medium" panose="02020500000000000000" pitchFamily="18" charset="-128"/>
              </a:rPr>
              <a:t>プロトコルが存在しないとお互いにデータを交換したりファイルを連携したりなどの通信を行うことはできません</a:t>
            </a:r>
            <a:r>
              <a:rPr lang="ja-JP" altLang="en-US" i="0" dirty="0">
                <a:solidFill>
                  <a:srgbClr val="333333"/>
                </a:solidFill>
                <a:effectLst/>
                <a:latin typeface="BIZ UDP明朝 Medium" panose="02020500000000000000" pitchFamily="18" charset="-128"/>
                <a:ea typeface="BIZ UDP明朝 Medium" panose="02020500000000000000" pitchFamily="18" charset="-128"/>
              </a:rPr>
              <a:t>。</a:t>
            </a:r>
            <a:endParaRPr lang="en-US" altLang="ja-JP" i="0" dirty="0">
              <a:solidFill>
                <a:srgbClr val="333333"/>
              </a:solidFill>
              <a:effectLst/>
              <a:latin typeface="BIZ UDP明朝 Medium" panose="02020500000000000000" pitchFamily="18" charset="-128"/>
              <a:ea typeface="BIZ UDP明朝 Medium" panose="02020500000000000000" pitchFamily="18" charset="-128"/>
            </a:endParaRPr>
          </a:p>
          <a:p>
            <a:pPr marL="0" indent="0" algn="l"/>
            <a:r>
              <a:rPr lang="ja-JP" altLang="en-US" i="0" dirty="0">
                <a:solidFill>
                  <a:srgbClr val="333333"/>
                </a:solidFill>
                <a:effectLst/>
                <a:latin typeface="BIZ UDP明朝 Medium" panose="02020500000000000000" pitchFamily="18" charset="-128"/>
                <a:ea typeface="BIZ UDP明朝 Medium" panose="02020500000000000000" pitchFamily="18" charset="-128"/>
              </a:rPr>
              <a:t>　先ほどの例ではプロトコルを言語に例えて説明しましたが、普段のコミュニケーションにおいても「言語」というプロトコルだけを決めておけば良いわけではありません。</a:t>
            </a:r>
          </a:p>
          <a:p>
            <a:pPr marL="0" indent="0" algn="l"/>
            <a:r>
              <a:rPr lang="ja-JP" altLang="en-US" i="0" dirty="0">
                <a:solidFill>
                  <a:srgbClr val="333333"/>
                </a:solidFill>
                <a:effectLst/>
                <a:latin typeface="BIZ UDP明朝 Medium" panose="02020500000000000000" pitchFamily="18" charset="-128"/>
                <a:ea typeface="BIZ UDP明朝 Medium" panose="02020500000000000000" pitchFamily="18" charset="-128"/>
              </a:rPr>
              <a:t>例えば「声に出して会話する」のか「文字でやりとりする」のか。これもプロトコルとして事前に決めておく必要があります。これと同じように通信プロトコルの世界にも実に</a:t>
            </a:r>
            <a:r>
              <a:rPr lang="ja-JP" altLang="en-US" i="0" u="heavy" dirty="0">
                <a:solidFill>
                  <a:srgbClr val="333333"/>
                </a:solidFill>
                <a:effectLst/>
                <a:uFill>
                  <a:solidFill>
                    <a:srgbClr val="F6882E"/>
                  </a:solidFill>
                </a:uFill>
                <a:latin typeface="BIZ UDP明朝 Medium" panose="02020500000000000000" pitchFamily="18" charset="-128"/>
                <a:ea typeface="BIZ UDP明朝 Medium" panose="02020500000000000000" pitchFamily="18" charset="-128"/>
              </a:rPr>
              <a:t>多くのプロトコルが存在します</a:t>
            </a:r>
            <a:r>
              <a:rPr lang="ja-JP" altLang="en-US" i="0" dirty="0">
                <a:solidFill>
                  <a:srgbClr val="333333"/>
                </a:solidFill>
                <a:effectLst/>
                <a:latin typeface="BIZ UDP明朝 Medium" panose="02020500000000000000" pitchFamily="18" charset="-128"/>
                <a:ea typeface="BIZ UDP明朝 Medium" panose="02020500000000000000" pitchFamily="18" charset="-128"/>
              </a:rPr>
              <a:t>。</a:t>
            </a:r>
            <a:endParaRPr lang="en-US" altLang="ja-JP" i="0" dirty="0">
              <a:solidFill>
                <a:srgbClr val="333333"/>
              </a:solidFill>
              <a:effectLst/>
              <a:latin typeface="BIZ UDP明朝 Medium" panose="02020500000000000000" pitchFamily="18" charset="-128"/>
              <a:ea typeface="BIZ UDP明朝 Medium" panose="02020500000000000000" pitchFamily="18" charset="-128"/>
            </a:endParaRPr>
          </a:p>
          <a:p>
            <a:pPr marL="0" indent="0" algn="l"/>
            <a:r>
              <a:rPr lang="ja-JP" altLang="en-US" i="0" dirty="0">
                <a:solidFill>
                  <a:srgbClr val="333333"/>
                </a:solidFill>
                <a:latin typeface="BIZ UDP明朝 Medium" panose="02020500000000000000" pitchFamily="18" charset="-128"/>
                <a:ea typeface="BIZ UDP明朝 Medium" panose="02020500000000000000" pitchFamily="18" charset="-128"/>
              </a:rPr>
              <a:t>前</a:t>
            </a:r>
            <a:r>
              <a:rPr lang="ja-JP" altLang="en-US" i="0" dirty="0">
                <a:solidFill>
                  <a:srgbClr val="333333"/>
                </a:solidFill>
                <a:effectLst/>
                <a:latin typeface="BIZ UDP明朝 Medium" panose="02020500000000000000" pitchFamily="18" charset="-128"/>
                <a:ea typeface="BIZ UDP明朝 Medium" panose="02020500000000000000" pitchFamily="18" charset="-128"/>
              </a:rPr>
              <a:t>項目の</a:t>
            </a:r>
            <a:r>
              <a:rPr lang="en-US" altLang="ja-JP" i="0" dirty="0">
                <a:solidFill>
                  <a:srgbClr val="333333"/>
                </a:solidFill>
                <a:effectLst/>
                <a:latin typeface="BIZ UDP明朝 Medium" panose="02020500000000000000" pitchFamily="18" charset="-128"/>
                <a:ea typeface="BIZ UDP明朝 Medium" panose="02020500000000000000" pitchFamily="18" charset="-128"/>
              </a:rPr>
              <a:t>IP</a:t>
            </a:r>
            <a:r>
              <a:rPr lang="ja-JP" altLang="en-US" i="0" dirty="0">
                <a:solidFill>
                  <a:srgbClr val="333333"/>
                </a:solidFill>
                <a:effectLst/>
                <a:latin typeface="BIZ UDP明朝 Medium" panose="02020500000000000000" pitchFamily="18" charset="-128"/>
                <a:ea typeface="BIZ UDP明朝 Medium" panose="02020500000000000000" pitchFamily="18" charset="-128"/>
              </a:rPr>
              <a:t>もプロトコルの一つです。そのほか、</a:t>
            </a:r>
            <a:r>
              <a:rPr lang="en-US" altLang="ja-JP" i="0" dirty="0">
                <a:solidFill>
                  <a:srgbClr val="333333"/>
                </a:solidFill>
                <a:effectLst/>
                <a:latin typeface="BIZ UDP明朝 Medium" panose="02020500000000000000" pitchFamily="18" charset="-128"/>
                <a:ea typeface="BIZ UDP明朝 Medium" panose="02020500000000000000" pitchFamily="18" charset="-128"/>
              </a:rPr>
              <a:t>AWS</a:t>
            </a:r>
            <a:r>
              <a:rPr lang="ja-JP" altLang="en-US" i="0" dirty="0">
                <a:solidFill>
                  <a:srgbClr val="333333"/>
                </a:solidFill>
                <a:effectLst/>
                <a:latin typeface="BIZ UDP明朝 Medium" panose="02020500000000000000" pitchFamily="18" charset="-128"/>
                <a:ea typeface="BIZ UDP明朝 Medium" panose="02020500000000000000" pitchFamily="18" charset="-128"/>
              </a:rPr>
              <a:t>を扱う上で最低限覚えておくプロトコルは以下です。</a:t>
            </a:r>
            <a:endParaRPr lang="en-US" altLang="ja-JP" i="0" dirty="0">
              <a:solidFill>
                <a:srgbClr val="333333"/>
              </a:solidFill>
              <a:effectLst/>
              <a:latin typeface="BIZ UDP明朝 Medium" panose="02020500000000000000" pitchFamily="18" charset="-128"/>
              <a:ea typeface="BIZ UDP明朝 Medium" panose="02020500000000000000" pitchFamily="18" charset="-128"/>
            </a:endParaRPr>
          </a:p>
          <a:p>
            <a:pPr marL="0" indent="0" algn="l"/>
            <a:endParaRPr lang="en-US" altLang="ja-JP" b="0" i="0" dirty="0">
              <a:solidFill>
                <a:srgbClr val="333333"/>
              </a:solidFill>
              <a:effectLst/>
              <a:latin typeface="BIZ UDP明朝 Medium" panose="02020500000000000000" pitchFamily="18" charset="-128"/>
              <a:ea typeface="BIZ UDP明朝 Medium" panose="02020500000000000000" pitchFamily="18" charset="-128"/>
            </a:endParaRPr>
          </a:p>
          <a:p>
            <a:pPr marL="0" indent="0" algn="l"/>
            <a:r>
              <a:rPr lang="en-US" altLang="ja-JP" b="1" i="0" dirty="0">
                <a:solidFill>
                  <a:srgbClr val="F6882E"/>
                </a:solidFill>
                <a:latin typeface="BIZ UDP明朝 Medium" panose="02020500000000000000" pitchFamily="18" charset="-128"/>
                <a:ea typeface="BIZ UDP明朝 Medium" panose="02020500000000000000" pitchFamily="18" charset="-128"/>
              </a:rPr>
              <a:t>TCP</a:t>
            </a:r>
            <a:r>
              <a:rPr lang="ja-JP" altLang="en-US" b="1" i="0" dirty="0">
                <a:solidFill>
                  <a:srgbClr val="F6882E"/>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UDP</a:t>
            </a:r>
            <a:r>
              <a:rPr lang="ja-JP" altLang="en-US" b="1" i="0" dirty="0">
                <a:solidFill>
                  <a:srgbClr val="F6882E"/>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ICMP</a:t>
            </a:r>
            <a:r>
              <a:rPr lang="ja-JP" altLang="en-US" b="1" i="0" dirty="0">
                <a:solidFill>
                  <a:srgbClr val="F6882E"/>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SSH</a:t>
            </a:r>
            <a:r>
              <a:rPr lang="ja-JP" altLang="en-US" b="1" i="0" dirty="0">
                <a:solidFill>
                  <a:srgbClr val="F6882E"/>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RDP</a:t>
            </a:r>
            <a:r>
              <a:rPr lang="ja-JP" altLang="en-US" b="1" i="0" dirty="0">
                <a:solidFill>
                  <a:srgbClr val="F6882E"/>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HTTP</a:t>
            </a:r>
            <a:r>
              <a:rPr lang="ja-JP" altLang="en-US" b="1" i="0" dirty="0">
                <a:solidFill>
                  <a:srgbClr val="F6882E"/>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HTTPS</a:t>
            </a:r>
            <a:r>
              <a:rPr lang="ja-JP" altLang="en-US" b="1" i="0" dirty="0">
                <a:solidFill>
                  <a:srgbClr val="F6882E"/>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SMTP</a:t>
            </a:r>
            <a:r>
              <a:rPr lang="ja-JP" altLang="en-US" b="1" i="0" dirty="0">
                <a:solidFill>
                  <a:srgbClr val="F6882E"/>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DNS</a:t>
            </a:r>
            <a:r>
              <a:rPr lang="ja-JP" altLang="en-US" b="1" i="0" dirty="0">
                <a:solidFill>
                  <a:srgbClr val="F6882E"/>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NFS</a:t>
            </a:r>
            <a:r>
              <a:rPr lang="ja-JP" altLang="en-US" b="1" i="0" dirty="0">
                <a:solidFill>
                  <a:srgbClr val="F6882E"/>
                </a:solidFill>
                <a:latin typeface="BIZ UDP明朝 Medium" panose="02020500000000000000" pitchFamily="18" charset="-128"/>
                <a:ea typeface="BIZ UDP明朝 Medium" panose="02020500000000000000" pitchFamily="18" charset="-128"/>
              </a:rPr>
              <a:t>、その他</a:t>
            </a:r>
            <a:r>
              <a:rPr lang="en-US" altLang="ja-JP" b="1" i="0" dirty="0">
                <a:solidFill>
                  <a:srgbClr val="F6882E"/>
                </a:solidFill>
                <a:latin typeface="BIZ UDP明朝 Medium" panose="02020500000000000000" pitchFamily="18" charset="-128"/>
                <a:ea typeface="BIZ UDP明朝 Medium" panose="02020500000000000000" pitchFamily="18" charset="-128"/>
              </a:rPr>
              <a:t>DB</a:t>
            </a:r>
            <a:r>
              <a:rPr lang="ja-JP" altLang="en-US" b="1" i="0" dirty="0">
                <a:solidFill>
                  <a:srgbClr val="F6882E"/>
                </a:solidFill>
                <a:latin typeface="BIZ UDP明朝 Medium" panose="02020500000000000000" pitchFamily="18" charset="-128"/>
                <a:ea typeface="BIZ UDP明朝 Medium" panose="02020500000000000000" pitchFamily="18" charset="-128"/>
              </a:rPr>
              <a:t>系</a:t>
            </a:r>
            <a:endParaRPr lang="en-US" altLang="ja-JP" b="1" i="0" dirty="0">
              <a:solidFill>
                <a:srgbClr val="F6882E"/>
              </a:solidFill>
              <a:latin typeface="BIZ UDP明朝 Medium" panose="02020500000000000000" pitchFamily="18" charset="-128"/>
              <a:ea typeface="BIZ UDP明朝 Medium" panose="02020500000000000000" pitchFamily="18" charset="-128"/>
            </a:endParaRPr>
          </a:p>
        </p:txBody>
      </p:sp>
    </p:spTree>
    <p:extLst>
      <p:ext uri="{BB962C8B-B14F-4D97-AF65-F5344CB8AC3E}">
        <p14:creationId xmlns:p14="http://schemas.microsoft.com/office/powerpoint/2010/main" val="11611456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내용 개체 틀 5">
            <a:extLst>
              <a:ext uri="{FF2B5EF4-FFF2-40B4-BE49-F238E27FC236}">
                <a16:creationId xmlns:a16="http://schemas.microsoft.com/office/drawing/2014/main" id="{F4F57D5B-5258-C942-9420-57293D3774D4}"/>
              </a:ext>
            </a:extLst>
          </p:cNvPr>
          <p:cNvSpPr>
            <a:spLocks noGrp="1"/>
          </p:cNvSpPr>
          <p:nvPr>
            <p:ph idx="1"/>
          </p:nvPr>
        </p:nvSpPr>
        <p:spPr>
          <a:xfrm>
            <a:off x="395536" y="1124744"/>
            <a:ext cx="8402525" cy="4881686"/>
          </a:xfrm>
        </p:spPr>
        <p:txBody>
          <a:bodyPr>
            <a:normAutofit/>
          </a:bodyPr>
          <a:lstStyle/>
          <a:p>
            <a:pPr marL="0" indent="0"/>
            <a:r>
              <a:rPr lang="ja-JP" altLang="en-US" b="1" i="0" dirty="0">
                <a:solidFill>
                  <a:srgbClr val="333333"/>
                </a:solidFill>
                <a:latin typeface="BIZ UDP明朝 Medium" panose="02020500000000000000" pitchFamily="18" charset="-128"/>
                <a:ea typeface="BIZ UDP明朝 Medium" panose="02020500000000000000" pitchFamily="18" charset="-128"/>
              </a:rPr>
              <a:t>　</a:t>
            </a:r>
            <a:r>
              <a:rPr lang="ja-JP" altLang="en-US" i="0" dirty="0">
                <a:solidFill>
                  <a:srgbClr val="333333"/>
                </a:solidFill>
                <a:latin typeface="BIZ UDP明朝 Medium" panose="02020500000000000000" pitchFamily="18" charset="-128"/>
                <a:ea typeface="BIZ UDP明朝 Medium" panose="02020500000000000000" pitchFamily="18" charset="-128"/>
              </a:rPr>
              <a:t>プロトコルはいくつも存在しているが、それぞれ「</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プロトコル群（</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TCP/IP</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a:t>
            </a:r>
            <a:r>
              <a:rPr lang="ja-JP" altLang="en-US" i="0" dirty="0">
                <a:solidFill>
                  <a:srgbClr val="333333"/>
                </a:solidFill>
                <a:latin typeface="BIZ UDP明朝 Medium" panose="02020500000000000000" pitchFamily="18" charset="-128"/>
                <a:ea typeface="BIZ UDP明朝 Medium" panose="02020500000000000000" pitchFamily="18" charset="-128"/>
              </a:rPr>
              <a:t>」という階層の中で、</a:t>
            </a:r>
            <a:r>
              <a:rPr lang="ja-JP" altLang="en-US" i="0" u="heavy" dirty="0">
                <a:solidFill>
                  <a:srgbClr val="333333"/>
                </a:solidFill>
                <a:uFill>
                  <a:solidFill>
                    <a:srgbClr val="F6882E"/>
                  </a:solidFill>
                </a:uFill>
                <a:latin typeface="BIZ UDP明朝 Medium" panose="02020500000000000000" pitchFamily="18" charset="-128"/>
                <a:ea typeface="BIZ UDP明朝 Medium" panose="02020500000000000000" pitchFamily="18" charset="-128"/>
              </a:rPr>
              <a:t>階層が分かれています</a:t>
            </a:r>
            <a:r>
              <a:rPr lang="ja-JP" altLang="en-US" i="0" dirty="0">
                <a:solidFill>
                  <a:srgbClr val="333333"/>
                </a:solidFill>
                <a:latin typeface="BIZ UDP明朝 Medium" panose="02020500000000000000" pitchFamily="18" charset="-128"/>
                <a:ea typeface="BIZ UDP明朝 Medium" panose="02020500000000000000" pitchFamily="18" charset="-128"/>
              </a:rPr>
              <a:t>。プロトコル群をさらに新しくしたもので「</a:t>
            </a:r>
            <a:r>
              <a:rPr lang="en-US" altLang="ja-JP" b="1" i="0" dirty="0">
                <a:solidFill>
                  <a:srgbClr val="F6882E"/>
                </a:solidFill>
                <a:latin typeface="BIZ UDP明朝 Medium" panose="02020500000000000000" pitchFamily="18" charset="-128"/>
                <a:ea typeface="BIZ UDP明朝 Medium" panose="02020500000000000000" pitchFamily="18" charset="-128"/>
              </a:rPr>
              <a:t>OSI</a:t>
            </a:r>
            <a:r>
              <a:rPr lang="ja-JP" altLang="en-US" b="1" i="0" dirty="0">
                <a:solidFill>
                  <a:srgbClr val="F6882E"/>
                </a:solidFill>
                <a:latin typeface="BIZ UDP明朝 Medium" panose="02020500000000000000" pitchFamily="18" charset="-128"/>
                <a:ea typeface="BIZ UDP明朝 Medium" panose="02020500000000000000" pitchFamily="18" charset="-128"/>
              </a:rPr>
              <a:t>参照モデル</a:t>
            </a:r>
            <a:r>
              <a:rPr lang="ja-JP" altLang="en-US" i="0" dirty="0">
                <a:solidFill>
                  <a:srgbClr val="333333"/>
                </a:solidFill>
                <a:latin typeface="BIZ UDP明朝 Medium" panose="02020500000000000000" pitchFamily="18" charset="-128"/>
                <a:ea typeface="BIZ UDP明朝 Medium" panose="02020500000000000000" pitchFamily="18" charset="-128"/>
              </a:rPr>
              <a:t>」というものがあります。</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それぞれの階層で異なる役割を持っており、</a:t>
            </a:r>
            <a:r>
              <a:rPr lang="ja-JP" altLang="en-US" i="0" dirty="0">
                <a:solidFill>
                  <a:srgbClr val="333333"/>
                </a:solidFill>
                <a:latin typeface="BIZ UDP明朝 Medium" panose="02020500000000000000" pitchFamily="18" charset="-128"/>
                <a:ea typeface="BIZ UDP明朝 Medium" panose="02020500000000000000" pitchFamily="18" charset="-128"/>
              </a:rPr>
              <a:t>通信を行う際は、</a:t>
            </a:r>
            <a:r>
              <a:rPr lang="ja-JP" altLang="en-US" b="0" i="0" u="heavy" dirty="0">
                <a:solidFill>
                  <a:srgbClr val="000000"/>
                </a:solidFill>
                <a:effectLst/>
                <a:uFill>
                  <a:solidFill>
                    <a:srgbClr val="F6882E"/>
                  </a:solidFill>
                </a:uFill>
                <a:latin typeface="BIZ UDP明朝 Medium" panose="02020500000000000000" pitchFamily="18" charset="-128"/>
                <a:ea typeface="BIZ UDP明朝 Medium" panose="02020500000000000000" pitchFamily="18" charset="-128"/>
              </a:rPr>
              <a:t>低い階層から順に</a:t>
            </a:r>
            <a:r>
              <a:rPr lang="ja-JP" altLang="en-US"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プロトコル</a:t>
            </a:r>
            <a:r>
              <a:rPr lang="ja-JP" altLang="en-US" b="0" i="0" u="heavy" dirty="0">
                <a:solidFill>
                  <a:srgbClr val="000000"/>
                </a:solidFill>
                <a:effectLst/>
                <a:uFill>
                  <a:solidFill>
                    <a:srgbClr val="F6882E"/>
                  </a:solidFill>
                </a:uFill>
                <a:latin typeface="BIZ UDP明朝 Medium" panose="02020500000000000000" pitchFamily="18" charset="-128"/>
                <a:ea typeface="BIZ UDP明朝 Medium" panose="02020500000000000000" pitchFamily="18" charset="-128"/>
              </a:rPr>
              <a:t>を１つずつ積み重ねて、連携して初めて通信が実現されます</a:t>
            </a:r>
            <a:r>
              <a:rPr lang="ja-JP" altLang="en-US" b="0" i="0" dirty="0">
                <a:solidFill>
                  <a:srgbClr val="000000"/>
                </a:solidFill>
                <a:effectLst/>
                <a:latin typeface="BIZ UDP明朝 Medium" panose="02020500000000000000" pitchFamily="18" charset="-128"/>
                <a:ea typeface="BIZ UDP明朝 Medium" panose="02020500000000000000" pitchFamily="18" charset="-128"/>
              </a:rPr>
              <a:t>。この積み重ねてまとまったものを</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プロトコルスタック</a:t>
            </a:r>
            <a:r>
              <a:rPr lang="ja-JP" altLang="en-US" b="0" i="0" dirty="0">
                <a:solidFill>
                  <a:srgbClr val="000000"/>
                </a:solidFill>
                <a:effectLst/>
                <a:latin typeface="BIZ UDP明朝 Medium" panose="02020500000000000000" pitchFamily="18" charset="-128"/>
                <a:ea typeface="BIZ UDP明朝 Medium" panose="02020500000000000000" pitchFamily="18" charset="-128"/>
              </a:rPr>
              <a:t>といいます。</a:t>
            </a:r>
            <a:endParaRPr lang="en-US" altLang="ja-JP" i="0" dirty="0">
              <a:solidFill>
                <a:srgbClr val="333333"/>
              </a:solidFill>
              <a:latin typeface="BIZ UDP明朝 Medium" panose="02020500000000000000" pitchFamily="18" charset="-128"/>
              <a:ea typeface="BIZ UDP明朝 Medium" panose="02020500000000000000" pitchFamily="18" charset="-128"/>
            </a:endParaRPr>
          </a:p>
        </p:txBody>
      </p:sp>
      <p:sp>
        <p:nvSpPr>
          <p:cNvPr id="5" name="제목 1">
            <a:extLst>
              <a:ext uri="{FF2B5EF4-FFF2-40B4-BE49-F238E27FC236}">
                <a16:creationId xmlns:a16="http://schemas.microsoft.com/office/drawing/2014/main" id="{165FC0E4-C01D-7BA8-BF87-4D03D1E0D594}"/>
              </a:ext>
            </a:extLst>
          </p:cNvPr>
          <p:cNvSpPr>
            <a:spLocks noGrp="1"/>
          </p:cNvSpPr>
          <p:nvPr>
            <p:ph type="title"/>
          </p:nvPr>
        </p:nvSpPr>
        <p:spPr>
          <a:xfrm>
            <a:off x="395536" y="0"/>
            <a:ext cx="2664296" cy="481492"/>
          </a:xfrm>
        </p:spPr>
        <p:txBody>
          <a:bodyPr>
            <a:normAutofit/>
          </a:bodyPr>
          <a:lstStyle/>
          <a:p>
            <a:r>
              <a:rPr lang="en-US" altLang="ja-JP" sz="1600" dirty="0">
                <a:solidFill>
                  <a:schemeClr val="tx1"/>
                </a:solidFill>
                <a:latin typeface="BIZ UDP明朝 Medium" panose="02020500000000000000" pitchFamily="18" charset="-128"/>
                <a:ea typeface="BIZ UDP明朝 Medium" panose="02020500000000000000" pitchFamily="18" charset="-128"/>
              </a:rPr>
              <a:t>02 </a:t>
            </a:r>
            <a:r>
              <a:rPr lang="ja-JP" altLang="en-US" sz="1600" dirty="0">
                <a:solidFill>
                  <a:schemeClr val="tx1"/>
                </a:solidFill>
                <a:latin typeface="BIZ UDP明朝 Medium" panose="02020500000000000000" pitchFamily="18" charset="-128"/>
                <a:ea typeface="BIZ UDP明朝 Medium" panose="02020500000000000000" pitchFamily="18" charset="-128"/>
              </a:rPr>
              <a:t>プロトコル</a:t>
            </a:r>
            <a:endParaRPr lang="ko-KR" altLang="en-US" sz="1600" dirty="0">
              <a:solidFill>
                <a:schemeClr val="tx1"/>
              </a:solidFill>
              <a:latin typeface="BIZ UDP明朝 Medium" panose="02020500000000000000" pitchFamily="18" charset="-128"/>
            </a:endParaRPr>
          </a:p>
        </p:txBody>
      </p:sp>
      <p:sp>
        <p:nvSpPr>
          <p:cNvPr id="6" name="제목 1">
            <a:extLst>
              <a:ext uri="{FF2B5EF4-FFF2-40B4-BE49-F238E27FC236}">
                <a16:creationId xmlns:a16="http://schemas.microsoft.com/office/drawing/2014/main" id="{328E8C32-9164-2876-C63D-59A5D487A4F5}"/>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2400" dirty="0">
                <a:solidFill>
                  <a:schemeClr val="tx1"/>
                </a:solidFill>
                <a:latin typeface="BIZ UDP明朝 Medium" panose="02020500000000000000" pitchFamily="18" charset="-128"/>
                <a:ea typeface="BIZ UDP明朝 Medium" panose="02020500000000000000" pitchFamily="18" charset="-128"/>
              </a:rPr>
              <a:t>プロトコル群</a:t>
            </a:r>
          </a:p>
        </p:txBody>
      </p:sp>
      <p:sp>
        <p:nvSpPr>
          <p:cNvPr id="7" name="제목 1">
            <a:extLst>
              <a:ext uri="{FF2B5EF4-FFF2-40B4-BE49-F238E27FC236}">
                <a16:creationId xmlns:a16="http://schemas.microsoft.com/office/drawing/2014/main" id="{89EF2D32-2D44-CD70-168E-754E1A367DED}"/>
              </a:ext>
            </a:extLst>
          </p:cNvPr>
          <p:cNvSpPr txBox="1">
            <a:spLocks/>
          </p:cNvSpPr>
          <p:nvPr/>
        </p:nvSpPr>
        <p:spPr>
          <a:xfrm>
            <a:off x="1993305" y="3588477"/>
            <a:ext cx="2664296" cy="481492"/>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endParaRPr lang="ja-JP" altLang="en-US" sz="1000" b="0" dirty="0">
              <a:solidFill>
                <a:schemeClr val="tx1"/>
              </a:solidFill>
              <a:latin typeface="BIZ UDP明朝 Medium" panose="02020500000000000000" pitchFamily="18" charset="-128"/>
              <a:ea typeface="BIZ UDP明朝 Medium" panose="02020500000000000000" pitchFamily="18" charset="-128"/>
            </a:endParaRPr>
          </a:p>
        </p:txBody>
      </p:sp>
      <p:graphicFrame>
        <p:nvGraphicFramePr>
          <p:cNvPr id="9" name="表 9">
            <a:extLst>
              <a:ext uri="{FF2B5EF4-FFF2-40B4-BE49-F238E27FC236}">
                <a16:creationId xmlns:a16="http://schemas.microsoft.com/office/drawing/2014/main" id="{9AD606AA-666D-397D-2809-8FC6A7C669DD}"/>
              </a:ext>
            </a:extLst>
          </p:cNvPr>
          <p:cNvGraphicFramePr>
            <a:graphicFrameLocks noGrp="1"/>
          </p:cNvGraphicFramePr>
          <p:nvPr>
            <p:extLst>
              <p:ext uri="{D42A27DB-BD31-4B8C-83A1-F6EECF244321}">
                <p14:modId xmlns:p14="http://schemas.microsoft.com/office/powerpoint/2010/main" val="4043938646"/>
              </p:ext>
            </p:extLst>
          </p:nvPr>
        </p:nvGraphicFramePr>
        <p:xfrm>
          <a:off x="971600" y="2872334"/>
          <a:ext cx="3866021" cy="3573016"/>
        </p:xfrm>
        <a:graphic>
          <a:graphicData uri="http://schemas.openxmlformats.org/drawingml/2006/table">
            <a:tbl>
              <a:tblPr firstRow="1" bandRow="1">
                <a:tableStyleId>{5C22544A-7EE6-4342-B048-85BDC9FD1C3A}</a:tableStyleId>
              </a:tblPr>
              <a:tblGrid>
                <a:gridCol w="479501">
                  <a:extLst>
                    <a:ext uri="{9D8B030D-6E8A-4147-A177-3AD203B41FA5}">
                      <a16:colId xmlns:a16="http://schemas.microsoft.com/office/drawing/2014/main" val="2548884180"/>
                    </a:ext>
                  </a:extLst>
                </a:gridCol>
                <a:gridCol w="3386520">
                  <a:extLst>
                    <a:ext uri="{9D8B030D-6E8A-4147-A177-3AD203B41FA5}">
                      <a16:colId xmlns:a16="http://schemas.microsoft.com/office/drawing/2014/main" val="2310599112"/>
                    </a:ext>
                  </a:extLst>
                </a:gridCol>
              </a:tblGrid>
              <a:tr h="893254">
                <a:tc>
                  <a:txBody>
                    <a:bodyPr/>
                    <a:lstStyle/>
                    <a:p>
                      <a:pPr algn="ctr"/>
                      <a:r>
                        <a:rPr kumimoji="1" lang="en-US" altLang="ja-JP" b="0" dirty="0">
                          <a:solidFill>
                            <a:srgbClr val="000000"/>
                          </a:solidFill>
                          <a:latin typeface="BIZ UDP明朝 Medium" panose="02020500000000000000" pitchFamily="18" charset="-128"/>
                          <a:ea typeface="BIZ UDP明朝 Medium" panose="02020500000000000000" pitchFamily="18" charset="-128"/>
                        </a:rPr>
                        <a:t>4</a:t>
                      </a:r>
                      <a:endParaRPr kumimoji="1" lang="ja-JP" altLang="en-US" b="0" dirty="0">
                        <a:solidFill>
                          <a:srgbClr val="000000"/>
                        </a:solidFill>
                        <a:latin typeface="BIZ UDP明朝 Medium" panose="02020500000000000000" pitchFamily="18" charset="-128"/>
                        <a:ea typeface="BIZ UDP明朝 Medium" panose="02020500000000000000" pitchFamily="18" charset="-128"/>
                      </a:endParaRPr>
                    </a:p>
                  </a:txBody>
                  <a:tcPr anchor="ctr">
                    <a:solidFill>
                      <a:schemeClr val="accent6">
                        <a:lumMod val="75000"/>
                      </a:schemeClr>
                    </a:solidFill>
                  </a:tcPr>
                </a:tc>
                <a:tc>
                  <a:txBody>
                    <a:bodyPr/>
                    <a:lstStyle/>
                    <a:p>
                      <a:r>
                        <a:rPr kumimoji="1" lang="ja-JP" altLang="en-US" b="1" dirty="0">
                          <a:solidFill>
                            <a:srgbClr val="000000"/>
                          </a:solidFill>
                          <a:latin typeface="BIZ UDP明朝 Medium" panose="02020500000000000000" pitchFamily="18" charset="-128"/>
                          <a:ea typeface="BIZ UDP明朝 Medium" panose="02020500000000000000" pitchFamily="18" charset="-128"/>
                        </a:rPr>
                        <a:t>アプリケーション層</a:t>
                      </a:r>
                      <a:endParaRPr kumimoji="1" lang="en-US" altLang="ja-JP" b="1" dirty="0">
                        <a:solidFill>
                          <a:srgbClr val="000000"/>
                        </a:solidFill>
                        <a:latin typeface="BIZ UDP明朝 Medium" panose="02020500000000000000" pitchFamily="18" charset="-128"/>
                        <a:ea typeface="BIZ UDP明朝 Medium" panose="02020500000000000000" pitchFamily="18" charset="-128"/>
                      </a:endParaRPr>
                    </a:p>
                    <a:p>
                      <a:r>
                        <a:rPr kumimoji="1" lang="en-US" altLang="ja-JP" sz="1400" b="0" dirty="0">
                          <a:solidFill>
                            <a:srgbClr val="000000"/>
                          </a:solidFill>
                          <a:latin typeface="BIZ UDP明朝 Medium" panose="02020500000000000000" pitchFamily="18" charset="-128"/>
                          <a:ea typeface="BIZ UDP明朝 Medium" panose="02020500000000000000" pitchFamily="18" charset="-128"/>
                        </a:rPr>
                        <a:t>HTTP</a:t>
                      </a:r>
                      <a:r>
                        <a:rPr kumimoji="1" lang="ja-JP" altLang="en-US" sz="1400" b="0" dirty="0">
                          <a:solidFill>
                            <a:srgbClr val="000000"/>
                          </a:solidFill>
                          <a:latin typeface="BIZ UDP明朝 Medium" panose="02020500000000000000" pitchFamily="18" charset="-128"/>
                          <a:ea typeface="BIZ UDP明朝 Medium" panose="02020500000000000000" pitchFamily="18" charset="-128"/>
                        </a:rPr>
                        <a:t>、</a:t>
                      </a:r>
                      <a:r>
                        <a:rPr kumimoji="1" lang="en-US" altLang="ja-JP" sz="1400" b="0" dirty="0">
                          <a:solidFill>
                            <a:srgbClr val="000000"/>
                          </a:solidFill>
                          <a:latin typeface="BIZ UDP明朝 Medium" panose="02020500000000000000" pitchFamily="18" charset="-128"/>
                          <a:ea typeface="BIZ UDP明朝 Medium" panose="02020500000000000000" pitchFamily="18" charset="-128"/>
                        </a:rPr>
                        <a:t>SSH</a:t>
                      </a:r>
                      <a:r>
                        <a:rPr kumimoji="1" lang="ja-JP" altLang="en-US" sz="1400" b="0" dirty="0">
                          <a:solidFill>
                            <a:srgbClr val="000000"/>
                          </a:solidFill>
                          <a:latin typeface="BIZ UDP明朝 Medium" panose="02020500000000000000" pitchFamily="18" charset="-128"/>
                          <a:ea typeface="BIZ UDP明朝 Medium" panose="02020500000000000000" pitchFamily="18" charset="-128"/>
                        </a:rPr>
                        <a:t>、</a:t>
                      </a:r>
                      <a:r>
                        <a:rPr kumimoji="1" lang="en-US" altLang="ja-JP" sz="1400" b="0" dirty="0">
                          <a:solidFill>
                            <a:srgbClr val="000000"/>
                          </a:solidFill>
                          <a:latin typeface="BIZ UDP明朝 Medium" panose="02020500000000000000" pitchFamily="18" charset="-128"/>
                          <a:ea typeface="BIZ UDP明朝 Medium" panose="02020500000000000000" pitchFamily="18" charset="-128"/>
                        </a:rPr>
                        <a:t>SMTP</a:t>
                      </a:r>
                      <a:r>
                        <a:rPr kumimoji="1" lang="ja-JP" altLang="en-US" sz="1400" b="0" dirty="0">
                          <a:solidFill>
                            <a:srgbClr val="000000"/>
                          </a:solidFill>
                          <a:latin typeface="BIZ UDP明朝 Medium" panose="02020500000000000000" pitchFamily="18" charset="-128"/>
                          <a:ea typeface="BIZ UDP明朝 Medium" panose="02020500000000000000" pitchFamily="18" charset="-128"/>
                        </a:rPr>
                        <a:t>など</a:t>
                      </a:r>
                    </a:p>
                  </a:txBody>
                  <a:tcPr anchor="ctr">
                    <a:solidFill>
                      <a:schemeClr val="accent6">
                        <a:lumMod val="75000"/>
                      </a:schemeClr>
                    </a:solidFill>
                  </a:tcPr>
                </a:tc>
                <a:extLst>
                  <a:ext uri="{0D108BD9-81ED-4DB2-BD59-A6C34878D82A}">
                    <a16:rowId xmlns:a16="http://schemas.microsoft.com/office/drawing/2014/main" val="2530817307"/>
                  </a:ext>
                </a:extLst>
              </a:tr>
              <a:tr h="893254">
                <a:tc>
                  <a:txBody>
                    <a:bodyPr/>
                    <a:lstStyle/>
                    <a:p>
                      <a:pPr algn="ctr"/>
                      <a:r>
                        <a:rPr kumimoji="1" lang="en-US" altLang="ja-JP" b="0" dirty="0">
                          <a:solidFill>
                            <a:srgbClr val="000000"/>
                          </a:solidFill>
                          <a:latin typeface="BIZ UDP明朝 Medium" panose="02020500000000000000" pitchFamily="18" charset="-128"/>
                          <a:ea typeface="BIZ UDP明朝 Medium" panose="02020500000000000000" pitchFamily="18" charset="-128"/>
                        </a:rPr>
                        <a:t>3</a:t>
                      </a:r>
                      <a:endParaRPr kumimoji="1" lang="ja-JP" altLang="en-US" b="0" dirty="0">
                        <a:solidFill>
                          <a:srgbClr val="000000"/>
                        </a:solidFill>
                        <a:latin typeface="BIZ UDP明朝 Medium" panose="02020500000000000000" pitchFamily="18" charset="-128"/>
                        <a:ea typeface="BIZ UDP明朝 Medium" panose="02020500000000000000" pitchFamily="18" charset="-128"/>
                      </a:endParaRPr>
                    </a:p>
                  </a:txBody>
                  <a:tcPr anchor="ctr">
                    <a:solidFill>
                      <a:schemeClr val="accent6">
                        <a:lumMod val="60000"/>
                        <a:lumOff val="40000"/>
                      </a:schemeClr>
                    </a:solidFill>
                  </a:tcPr>
                </a:tc>
                <a:tc>
                  <a:txBody>
                    <a:bodyPr/>
                    <a:lstStyle/>
                    <a:p>
                      <a:r>
                        <a:rPr kumimoji="1" lang="ja-JP" altLang="en-US" b="1" dirty="0">
                          <a:solidFill>
                            <a:srgbClr val="000000"/>
                          </a:solidFill>
                          <a:latin typeface="BIZ UDP明朝 Medium" panose="02020500000000000000" pitchFamily="18" charset="-128"/>
                          <a:ea typeface="BIZ UDP明朝 Medium" panose="02020500000000000000" pitchFamily="18" charset="-128"/>
                        </a:rPr>
                        <a:t>トランスポート層</a:t>
                      </a:r>
                      <a:endParaRPr kumimoji="1" lang="en-US" altLang="ja-JP" b="1" dirty="0">
                        <a:solidFill>
                          <a:srgbClr val="000000"/>
                        </a:solidFill>
                        <a:latin typeface="BIZ UDP明朝 Medium" panose="02020500000000000000" pitchFamily="18" charset="-128"/>
                        <a:ea typeface="BIZ UDP明朝 Medium" panose="02020500000000000000" pitchFamily="18" charset="-128"/>
                      </a:endParaRPr>
                    </a:p>
                    <a:p>
                      <a:r>
                        <a:rPr kumimoji="1" lang="en-US" altLang="ja-JP" sz="1400" b="0" dirty="0">
                          <a:solidFill>
                            <a:srgbClr val="000000"/>
                          </a:solidFill>
                          <a:latin typeface="BIZ UDP明朝 Medium" panose="02020500000000000000" pitchFamily="18" charset="-128"/>
                          <a:ea typeface="BIZ UDP明朝 Medium" panose="02020500000000000000" pitchFamily="18" charset="-128"/>
                        </a:rPr>
                        <a:t>TCP</a:t>
                      </a:r>
                      <a:r>
                        <a:rPr kumimoji="1" lang="ja-JP" altLang="en-US" sz="1400" b="0" dirty="0">
                          <a:solidFill>
                            <a:srgbClr val="000000"/>
                          </a:solidFill>
                          <a:latin typeface="BIZ UDP明朝 Medium" panose="02020500000000000000" pitchFamily="18" charset="-128"/>
                          <a:ea typeface="BIZ UDP明朝 Medium" panose="02020500000000000000" pitchFamily="18" charset="-128"/>
                        </a:rPr>
                        <a:t>、</a:t>
                      </a:r>
                      <a:r>
                        <a:rPr kumimoji="1" lang="en-US" altLang="ja-JP" sz="1400" b="0" dirty="0">
                          <a:solidFill>
                            <a:srgbClr val="000000"/>
                          </a:solidFill>
                          <a:latin typeface="BIZ UDP明朝 Medium" panose="02020500000000000000" pitchFamily="18" charset="-128"/>
                          <a:ea typeface="BIZ UDP明朝 Medium" panose="02020500000000000000" pitchFamily="18" charset="-128"/>
                        </a:rPr>
                        <a:t>UDP</a:t>
                      </a:r>
                      <a:endParaRPr kumimoji="1" lang="ja-JP" altLang="en-US" sz="1400" b="0" dirty="0">
                        <a:solidFill>
                          <a:srgbClr val="000000"/>
                        </a:solidFill>
                        <a:latin typeface="BIZ UDP明朝 Medium" panose="02020500000000000000" pitchFamily="18" charset="-128"/>
                        <a:ea typeface="BIZ UDP明朝 Medium" panose="02020500000000000000" pitchFamily="18" charset="-128"/>
                      </a:endParaRPr>
                    </a:p>
                  </a:txBody>
                  <a:tcPr anchor="ctr">
                    <a:solidFill>
                      <a:schemeClr val="accent6">
                        <a:lumMod val="60000"/>
                        <a:lumOff val="40000"/>
                      </a:schemeClr>
                    </a:solidFill>
                  </a:tcPr>
                </a:tc>
                <a:extLst>
                  <a:ext uri="{0D108BD9-81ED-4DB2-BD59-A6C34878D82A}">
                    <a16:rowId xmlns:a16="http://schemas.microsoft.com/office/drawing/2014/main" val="2760103304"/>
                  </a:ext>
                </a:extLst>
              </a:tr>
              <a:tr h="893254">
                <a:tc>
                  <a:txBody>
                    <a:bodyPr/>
                    <a:lstStyle/>
                    <a:p>
                      <a:pPr algn="ctr"/>
                      <a:r>
                        <a:rPr kumimoji="1" lang="en-US" altLang="ja-JP" b="0" dirty="0">
                          <a:solidFill>
                            <a:srgbClr val="000000"/>
                          </a:solidFill>
                          <a:latin typeface="BIZ UDP明朝 Medium" panose="02020500000000000000" pitchFamily="18" charset="-128"/>
                          <a:ea typeface="BIZ UDP明朝 Medium" panose="02020500000000000000" pitchFamily="18" charset="-128"/>
                        </a:rPr>
                        <a:t>2</a:t>
                      </a:r>
                      <a:endParaRPr kumimoji="1" lang="ja-JP" altLang="en-US" b="0" dirty="0">
                        <a:solidFill>
                          <a:srgbClr val="000000"/>
                        </a:solidFill>
                        <a:latin typeface="BIZ UDP明朝 Medium" panose="02020500000000000000" pitchFamily="18" charset="-128"/>
                        <a:ea typeface="BIZ UDP明朝 Medium" panose="02020500000000000000" pitchFamily="18" charset="-128"/>
                      </a:endParaRPr>
                    </a:p>
                  </a:txBody>
                  <a:tcPr anchor="ctr">
                    <a:solidFill>
                      <a:schemeClr val="accent6">
                        <a:lumMod val="40000"/>
                        <a:lumOff val="60000"/>
                      </a:schemeClr>
                    </a:solidFill>
                  </a:tcPr>
                </a:tc>
                <a:tc>
                  <a:txBody>
                    <a:bodyPr/>
                    <a:lstStyle/>
                    <a:p>
                      <a:r>
                        <a:rPr kumimoji="1" lang="ja-JP" altLang="en-US" b="1" dirty="0">
                          <a:solidFill>
                            <a:srgbClr val="000000"/>
                          </a:solidFill>
                          <a:latin typeface="BIZ UDP明朝 Medium" panose="02020500000000000000" pitchFamily="18" charset="-128"/>
                          <a:ea typeface="BIZ UDP明朝 Medium" panose="02020500000000000000" pitchFamily="18" charset="-128"/>
                        </a:rPr>
                        <a:t>インターネット層</a:t>
                      </a:r>
                      <a:endParaRPr kumimoji="1" lang="en-US" altLang="ja-JP" b="1" dirty="0">
                        <a:solidFill>
                          <a:srgbClr val="000000"/>
                        </a:solidFill>
                        <a:latin typeface="BIZ UDP明朝 Medium" panose="02020500000000000000" pitchFamily="18" charset="-128"/>
                        <a:ea typeface="BIZ UDP明朝 Medium" panose="02020500000000000000" pitchFamily="18" charset="-128"/>
                      </a:endParaRPr>
                    </a:p>
                    <a:p>
                      <a:r>
                        <a:rPr kumimoji="1" lang="en-US" altLang="ja-JP" sz="1400" b="0" dirty="0">
                          <a:solidFill>
                            <a:srgbClr val="000000"/>
                          </a:solidFill>
                          <a:latin typeface="BIZ UDP明朝 Medium" panose="02020500000000000000" pitchFamily="18" charset="-128"/>
                          <a:ea typeface="BIZ UDP明朝 Medium" panose="02020500000000000000" pitchFamily="18" charset="-128"/>
                        </a:rPr>
                        <a:t>IPv4</a:t>
                      </a:r>
                      <a:r>
                        <a:rPr kumimoji="1" lang="ja-JP" altLang="en-US" sz="1400" b="0" dirty="0">
                          <a:solidFill>
                            <a:srgbClr val="000000"/>
                          </a:solidFill>
                          <a:latin typeface="BIZ UDP明朝 Medium" panose="02020500000000000000" pitchFamily="18" charset="-128"/>
                          <a:ea typeface="BIZ UDP明朝 Medium" panose="02020500000000000000" pitchFamily="18" charset="-128"/>
                        </a:rPr>
                        <a:t>、</a:t>
                      </a:r>
                      <a:r>
                        <a:rPr kumimoji="1" lang="en-US" altLang="ja-JP" sz="1400" b="0" dirty="0">
                          <a:solidFill>
                            <a:srgbClr val="000000"/>
                          </a:solidFill>
                          <a:latin typeface="BIZ UDP明朝 Medium" panose="02020500000000000000" pitchFamily="18" charset="-128"/>
                          <a:ea typeface="BIZ UDP明朝 Medium" panose="02020500000000000000" pitchFamily="18" charset="-128"/>
                        </a:rPr>
                        <a:t>Ip</a:t>
                      </a:r>
                      <a:r>
                        <a:rPr kumimoji="1" lang="ja-JP" altLang="en-US" sz="1400" b="0" dirty="0">
                          <a:solidFill>
                            <a:srgbClr val="000000"/>
                          </a:solidFill>
                          <a:latin typeface="BIZ UDP明朝 Medium" panose="02020500000000000000" pitchFamily="18" charset="-128"/>
                          <a:ea typeface="BIZ UDP明朝 Medium" panose="02020500000000000000" pitchFamily="18" charset="-128"/>
                        </a:rPr>
                        <a:t>ｖ６、</a:t>
                      </a:r>
                      <a:r>
                        <a:rPr kumimoji="1" lang="en-US" altLang="ja-JP" sz="1400" b="0" dirty="0">
                          <a:solidFill>
                            <a:srgbClr val="000000"/>
                          </a:solidFill>
                          <a:latin typeface="BIZ UDP明朝 Medium" panose="02020500000000000000" pitchFamily="18" charset="-128"/>
                          <a:ea typeface="BIZ UDP明朝 Medium" panose="02020500000000000000" pitchFamily="18" charset="-128"/>
                        </a:rPr>
                        <a:t>ICMP</a:t>
                      </a:r>
                      <a:r>
                        <a:rPr kumimoji="1" lang="ja-JP" altLang="en-US" sz="1400" b="0" dirty="0">
                          <a:solidFill>
                            <a:srgbClr val="000000"/>
                          </a:solidFill>
                          <a:latin typeface="BIZ UDP明朝 Medium" panose="02020500000000000000" pitchFamily="18" charset="-128"/>
                          <a:ea typeface="BIZ UDP明朝 Medium" panose="02020500000000000000" pitchFamily="18" charset="-128"/>
                        </a:rPr>
                        <a:t>など</a:t>
                      </a:r>
                    </a:p>
                  </a:txBody>
                  <a:tcPr anchor="ctr">
                    <a:solidFill>
                      <a:schemeClr val="accent6">
                        <a:lumMod val="40000"/>
                        <a:lumOff val="60000"/>
                      </a:schemeClr>
                    </a:solidFill>
                  </a:tcPr>
                </a:tc>
                <a:extLst>
                  <a:ext uri="{0D108BD9-81ED-4DB2-BD59-A6C34878D82A}">
                    <a16:rowId xmlns:a16="http://schemas.microsoft.com/office/drawing/2014/main" val="610502909"/>
                  </a:ext>
                </a:extLst>
              </a:tr>
              <a:tr h="893254">
                <a:tc>
                  <a:txBody>
                    <a:bodyPr/>
                    <a:lstStyle/>
                    <a:p>
                      <a:pPr algn="ctr"/>
                      <a:r>
                        <a:rPr kumimoji="1" lang="en-US" altLang="ja-JP" b="0" dirty="0">
                          <a:solidFill>
                            <a:srgbClr val="000000"/>
                          </a:solidFill>
                          <a:latin typeface="BIZ UDP明朝 Medium" panose="02020500000000000000" pitchFamily="18" charset="-128"/>
                          <a:ea typeface="BIZ UDP明朝 Medium" panose="02020500000000000000" pitchFamily="18" charset="-128"/>
                        </a:rPr>
                        <a:t>1</a:t>
                      </a:r>
                      <a:endParaRPr kumimoji="1" lang="ja-JP" altLang="en-US" b="0" dirty="0">
                        <a:solidFill>
                          <a:srgbClr val="000000"/>
                        </a:solidFill>
                        <a:latin typeface="BIZ UDP明朝 Medium" panose="02020500000000000000" pitchFamily="18" charset="-128"/>
                        <a:ea typeface="BIZ UDP明朝 Medium" panose="02020500000000000000" pitchFamily="18" charset="-128"/>
                      </a:endParaRPr>
                    </a:p>
                  </a:txBody>
                  <a:tcPr anchor="ctr">
                    <a:solidFill>
                      <a:schemeClr val="accent6">
                        <a:lumMod val="20000"/>
                        <a:lumOff val="80000"/>
                      </a:schemeClr>
                    </a:solidFill>
                  </a:tcPr>
                </a:tc>
                <a:tc>
                  <a:txBody>
                    <a:bodyPr/>
                    <a:lstStyle/>
                    <a:p>
                      <a:r>
                        <a:rPr kumimoji="1" lang="ja-JP" altLang="en-US" b="1" dirty="0">
                          <a:solidFill>
                            <a:srgbClr val="000000"/>
                          </a:solidFill>
                          <a:latin typeface="BIZ UDP明朝 Medium" panose="02020500000000000000" pitchFamily="18" charset="-128"/>
                          <a:ea typeface="BIZ UDP明朝 Medium" panose="02020500000000000000" pitchFamily="18" charset="-128"/>
                        </a:rPr>
                        <a:t>ネットワークインターフェース層</a:t>
                      </a:r>
                      <a:endParaRPr kumimoji="1" lang="en-US" altLang="ja-JP" b="1" dirty="0">
                        <a:solidFill>
                          <a:srgbClr val="000000"/>
                        </a:solidFill>
                        <a:latin typeface="BIZ UDP明朝 Medium" panose="02020500000000000000" pitchFamily="18" charset="-128"/>
                        <a:ea typeface="BIZ UDP明朝 Medium" panose="02020500000000000000" pitchFamily="18" charset="-128"/>
                      </a:endParaRPr>
                    </a:p>
                    <a:p>
                      <a:r>
                        <a:rPr lang="en-US" altLang="ja-JP" sz="1400" b="0" i="0" kern="1200" dirty="0">
                          <a:solidFill>
                            <a:schemeClr val="dk1"/>
                          </a:solidFill>
                          <a:effectLst/>
                          <a:latin typeface="BIZ UDP明朝 Medium" panose="02020500000000000000" pitchFamily="18" charset="-128"/>
                          <a:ea typeface="BIZ UDP明朝 Medium" panose="02020500000000000000" pitchFamily="18" charset="-128"/>
                          <a:cs typeface="+mn-cs"/>
                        </a:rPr>
                        <a:t>IEEE802.1</a:t>
                      </a:r>
                      <a:r>
                        <a:rPr lang="ja-JP" altLang="en-US" sz="1400" b="0" i="0" kern="1200" dirty="0">
                          <a:solidFill>
                            <a:schemeClr val="dk1"/>
                          </a:solidFill>
                          <a:effectLst/>
                          <a:latin typeface="BIZ UDP明朝 Medium" panose="02020500000000000000" pitchFamily="18" charset="-128"/>
                          <a:ea typeface="BIZ UDP明朝 Medium" panose="02020500000000000000" pitchFamily="18" charset="-128"/>
                          <a:cs typeface="+mn-cs"/>
                        </a:rPr>
                        <a:t>１ｎ、</a:t>
                      </a:r>
                      <a:r>
                        <a:rPr lang="en-US" altLang="ja-JP" sz="1400" b="0" i="0" kern="1200" dirty="0">
                          <a:solidFill>
                            <a:schemeClr val="dk1"/>
                          </a:solidFill>
                          <a:effectLst/>
                          <a:latin typeface="BIZ UDP明朝 Medium" panose="02020500000000000000" pitchFamily="18" charset="-128"/>
                          <a:ea typeface="BIZ UDP明朝 Medium" panose="02020500000000000000" pitchFamily="18" charset="-128"/>
                          <a:cs typeface="+mn-cs"/>
                        </a:rPr>
                        <a:t>IEEE802.1</a:t>
                      </a:r>
                      <a:r>
                        <a:rPr lang="ja-JP" altLang="en-US" sz="1400" b="0" i="0" kern="1200" dirty="0">
                          <a:solidFill>
                            <a:schemeClr val="dk1"/>
                          </a:solidFill>
                          <a:effectLst/>
                          <a:latin typeface="BIZ UDP明朝 Medium" panose="02020500000000000000" pitchFamily="18" charset="-128"/>
                          <a:ea typeface="BIZ UDP明朝 Medium" panose="02020500000000000000" pitchFamily="18" charset="-128"/>
                          <a:cs typeface="+mn-cs"/>
                        </a:rPr>
                        <a:t>１</a:t>
                      </a:r>
                      <a:r>
                        <a:rPr lang="en-US" altLang="ja-JP" sz="1400" b="0" i="0" kern="1200" dirty="0">
                          <a:solidFill>
                            <a:schemeClr val="dk1"/>
                          </a:solidFill>
                          <a:effectLst/>
                          <a:latin typeface="BIZ UDP明朝 Medium" panose="02020500000000000000" pitchFamily="18" charset="-128"/>
                          <a:ea typeface="BIZ UDP明朝 Medium" panose="02020500000000000000" pitchFamily="18" charset="-128"/>
                          <a:cs typeface="+mn-cs"/>
                        </a:rPr>
                        <a:t>ac</a:t>
                      </a:r>
                      <a:r>
                        <a:rPr kumimoji="1" lang="ja-JP" altLang="en-US" sz="1400" b="0" dirty="0">
                          <a:solidFill>
                            <a:srgbClr val="000000"/>
                          </a:solidFill>
                          <a:latin typeface="BIZ UDP明朝 Medium" panose="02020500000000000000" pitchFamily="18" charset="-128"/>
                          <a:ea typeface="BIZ UDP明朝 Medium" panose="02020500000000000000" pitchFamily="18" charset="-128"/>
                        </a:rPr>
                        <a:t>など</a:t>
                      </a:r>
                    </a:p>
                  </a:txBody>
                  <a:tcPr anchor="ctr">
                    <a:solidFill>
                      <a:schemeClr val="accent6">
                        <a:lumMod val="20000"/>
                        <a:lumOff val="80000"/>
                      </a:schemeClr>
                    </a:solidFill>
                  </a:tcPr>
                </a:tc>
                <a:extLst>
                  <a:ext uri="{0D108BD9-81ED-4DB2-BD59-A6C34878D82A}">
                    <a16:rowId xmlns:a16="http://schemas.microsoft.com/office/drawing/2014/main" val="3589564774"/>
                  </a:ext>
                </a:extLst>
              </a:tr>
            </a:tbl>
          </a:graphicData>
        </a:graphic>
      </p:graphicFrame>
      <p:sp>
        <p:nvSpPr>
          <p:cNvPr id="10" name="제목 1">
            <a:extLst>
              <a:ext uri="{FF2B5EF4-FFF2-40B4-BE49-F238E27FC236}">
                <a16:creationId xmlns:a16="http://schemas.microsoft.com/office/drawing/2014/main" id="{A4CF759D-C5E7-B327-223B-B39BB6BD1C4D}"/>
              </a:ext>
            </a:extLst>
          </p:cNvPr>
          <p:cNvSpPr txBox="1">
            <a:spLocks/>
          </p:cNvSpPr>
          <p:nvPr/>
        </p:nvSpPr>
        <p:spPr>
          <a:xfrm>
            <a:off x="946853" y="2504840"/>
            <a:ext cx="2463996" cy="481492"/>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1000" b="0" dirty="0">
                <a:solidFill>
                  <a:srgbClr val="F6882E"/>
                </a:solidFill>
                <a:latin typeface="BIZ UDP明朝 Medium" panose="02020500000000000000" pitchFamily="18" charset="-128"/>
                <a:ea typeface="BIZ UDP明朝 Medium" panose="02020500000000000000" pitchFamily="18" charset="-128"/>
              </a:rPr>
              <a:t>プロトコル群</a:t>
            </a:r>
          </a:p>
        </p:txBody>
      </p:sp>
      <p:sp>
        <p:nvSpPr>
          <p:cNvPr id="11" name="矢印: 右 10">
            <a:extLst>
              <a:ext uri="{FF2B5EF4-FFF2-40B4-BE49-F238E27FC236}">
                <a16:creationId xmlns:a16="http://schemas.microsoft.com/office/drawing/2014/main" id="{3E5D5BF6-E32C-A5DE-62BF-1E6C05371986}"/>
              </a:ext>
            </a:extLst>
          </p:cNvPr>
          <p:cNvSpPr/>
          <p:nvPr/>
        </p:nvSpPr>
        <p:spPr>
          <a:xfrm>
            <a:off x="4955324" y="3196370"/>
            <a:ext cx="635850" cy="360040"/>
          </a:xfrm>
          <a:prstGeom prst="rightArrow">
            <a:avLst/>
          </a:prstGeom>
          <a:solidFill>
            <a:schemeClr val="bg1"/>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
        <p:nvSpPr>
          <p:cNvPr id="13" name="矢印: 右 12">
            <a:extLst>
              <a:ext uri="{FF2B5EF4-FFF2-40B4-BE49-F238E27FC236}">
                <a16:creationId xmlns:a16="http://schemas.microsoft.com/office/drawing/2014/main" id="{0456A49D-1C3D-63EE-764A-55084CFAF204}"/>
              </a:ext>
            </a:extLst>
          </p:cNvPr>
          <p:cNvSpPr/>
          <p:nvPr/>
        </p:nvSpPr>
        <p:spPr>
          <a:xfrm>
            <a:off x="4955324" y="4069969"/>
            <a:ext cx="635850" cy="360040"/>
          </a:xfrm>
          <a:prstGeom prst="rightArrow">
            <a:avLst/>
          </a:prstGeom>
          <a:solidFill>
            <a:schemeClr val="bg1"/>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
        <p:nvSpPr>
          <p:cNvPr id="14" name="矢印: 右 13">
            <a:extLst>
              <a:ext uri="{FF2B5EF4-FFF2-40B4-BE49-F238E27FC236}">
                <a16:creationId xmlns:a16="http://schemas.microsoft.com/office/drawing/2014/main" id="{65CF7362-2681-707F-7E07-8D21AABE13A3}"/>
              </a:ext>
            </a:extLst>
          </p:cNvPr>
          <p:cNvSpPr/>
          <p:nvPr/>
        </p:nvSpPr>
        <p:spPr>
          <a:xfrm>
            <a:off x="4955324" y="4948233"/>
            <a:ext cx="635850" cy="360040"/>
          </a:xfrm>
          <a:prstGeom prst="rightArrow">
            <a:avLst/>
          </a:prstGeom>
          <a:solidFill>
            <a:schemeClr val="bg1"/>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
        <p:nvSpPr>
          <p:cNvPr id="15" name="矢印: 右 14">
            <a:extLst>
              <a:ext uri="{FF2B5EF4-FFF2-40B4-BE49-F238E27FC236}">
                <a16:creationId xmlns:a16="http://schemas.microsoft.com/office/drawing/2014/main" id="{A510CE37-2398-54FD-8162-B3D65CB55433}"/>
              </a:ext>
            </a:extLst>
          </p:cNvPr>
          <p:cNvSpPr/>
          <p:nvPr/>
        </p:nvSpPr>
        <p:spPr>
          <a:xfrm>
            <a:off x="4955324" y="5826497"/>
            <a:ext cx="635850" cy="360040"/>
          </a:xfrm>
          <a:prstGeom prst="rightArrow">
            <a:avLst/>
          </a:prstGeom>
          <a:solidFill>
            <a:schemeClr val="bg1"/>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
        <p:nvSpPr>
          <p:cNvPr id="16" name="제목 1">
            <a:extLst>
              <a:ext uri="{FF2B5EF4-FFF2-40B4-BE49-F238E27FC236}">
                <a16:creationId xmlns:a16="http://schemas.microsoft.com/office/drawing/2014/main" id="{76F35614-BD99-6F21-6963-A7BBD1030C60}"/>
              </a:ext>
            </a:extLst>
          </p:cNvPr>
          <p:cNvSpPr txBox="1">
            <a:spLocks/>
          </p:cNvSpPr>
          <p:nvPr/>
        </p:nvSpPr>
        <p:spPr>
          <a:xfrm>
            <a:off x="5817654" y="3227721"/>
            <a:ext cx="1116252" cy="297337"/>
          </a:xfrm>
          <a:prstGeom prst="rect">
            <a:avLst/>
          </a:prstGeom>
        </p:spPr>
        <p:txBody>
          <a:bodyPr vert="horz" lIns="91440" tIns="45720" rIns="91440" bIns="45720" rtlCol="0" anchor="ctr">
            <a:no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2000" b="0" dirty="0">
                <a:solidFill>
                  <a:srgbClr val="F6882E"/>
                </a:solidFill>
                <a:latin typeface="BIZ UDP明朝 Medium" panose="02020500000000000000" pitchFamily="18" charset="-128"/>
                <a:ea typeface="BIZ UDP明朝 Medium" panose="02020500000000000000" pitchFamily="18" charset="-128"/>
              </a:rPr>
              <a:t>HTTP</a:t>
            </a:r>
            <a:endParaRPr lang="ja-JP" altLang="en-US" sz="2000" b="0" dirty="0">
              <a:solidFill>
                <a:srgbClr val="F6882E"/>
              </a:solidFill>
              <a:latin typeface="BIZ UDP明朝 Medium" panose="02020500000000000000" pitchFamily="18" charset="-128"/>
              <a:ea typeface="BIZ UDP明朝 Medium" panose="02020500000000000000" pitchFamily="18" charset="-128"/>
            </a:endParaRPr>
          </a:p>
        </p:txBody>
      </p:sp>
      <p:sp>
        <p:nvSpPr>
          <p:cNvPr id="17" name="제목 1">
            <a:extLst>
              <a:ext uri="{FF2B5EF4-FFF2-40B4-BE49-F238E27FC236}">
                <a16:creationId xmlns:a16="http://schemas.microsoft.com/office/drawing/2014/main" id="{E9EF1FA6-B3CF-7105-DDB2-FAD9D05D892F}"/>
              </a:ext>
            </a:extLst>
          </p:cNvPr>
          <p:cNvSpPr txBox="1">
            <a:spLocks/>
          </p:cNvSpPr>
          <p:nvPr/>
        </p:nvSpPr>
        <p:spPr>
          <a:xfrm>
            <a:off x="5817654" y="4103652"/>
            <a:ext cx="1116252" cy="297337"/>
          </a:xfrm>
          <a:prstGeom prst="rect">
            <a:avLst/>
          </a:prstGeom>
        </p:spPr>
        <p:txBody>
          <a:bodyPr vert="horz" lIns="91440" tIns="45720" rIns="91440" bIns="45720" rtlCol="0" anchor="ctr">
            <a:no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2000" b="0" dirty="0">
                <a:solidFill>
                  <a:srgbClr val="F6882E"/>
                </a:solidFill>
                <a:latin typeface="BIZ UDP明朝 Medium" panose="02020500000000000000" pitchFamily="18" charset="-128"/>
                <a:ea typeface="BIZ UDP明朝 Medium" panose="02020500000000000000" pitchFamily="18" charset="-128"/>
              </a:rPr>
              <a:t>TCP</a:t>
            </a:r>
            <a:endParaRPr lang="ja-JP" altLang="en-US" sz="2000" b="0" dirty="0">
              <a:solidFill>
                <a:srgbClr val="F6882E"/>
              </a:solidFill>
              <a:latin typeface="BIZ UDP明朝 Medium" panose="02020500000000000000" pitchFamily="18" charset="-128"/>
              <a:ea typeface="BIZ UDP明朝 Medium" panose="02020500000000000000" pitchFamily="18" charset="-128"/>
            </a:endParaRPr>
          </a:p>
        </p:txBody>
      </p:sp>
      <p:sp>
        <p:nvSpPr>
          <p:cNvPr id="18" name="제목 1">
            <a:extLst>
              <a:ext uri="{FF2B5EF4-FFF2-40B4-BE49-F238E27FC236}">
                <a16:creationId xmlns:a16="http://schemas.microsoft.com/office/drawing/2014/main" id="{338FBFE3-1BE2-9B1F-A6C9-B1A4E8125546}"/>
              </a:ext>
            </a:extLst>
          </p:cNvPr>
          <p:cNvSpPr txBox="1">
            <a:spLocks/>
          </p:cNvSpPr>
          <p:nvPr/>
        </p:nvSpPr>
        <p:spPr>
          <a:xfrm>
            <a:off x="5817654" y="4979584"/>
            <a:ext cx="1116252" cy="297337"/>
          </a:xfrm>
          <a:prstGeom prst="rect">
            <a:avLst/>
          </a:prstGeom>
        </p:spPr>
        <p:txBody>
          <a:bodyPr vert="horz" lIns="91440" tIns="45720" rIns="91440" bIns="45720" rtlCol="0" anchor="ctr">
            <a:no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2000" b="0" dirty="0" err="1">
                <a:solidFill>
                  <a:srgbClr val="F6882E"/>
                </a:solidFill>
                <a:latin typeface="BIZ UDP明朝 Medium" panose="02020500000000000000" pitchFamily="18" charset="-128"/>
                <a:ea typeface="BIZ UDP明朝 Medium" panose="02020500000000000000" pitchFamily="18" charset="-128"/>
              </a:rPr>
              <a:t>IPv</a:t>
            </a:r>
            <a:r>
              <a:rPr lang="ja-JP" altLang="en-US" sz="2000" b="0" dirty="0">
                <a:solidFill>
                  <a:srgbClr val="F6882E"/>
                </a:solidFill>
                <a:latin typeface="BIZ UDP明朝 Medium" panose="02020500000000000000" pitchFamily="18" charset="-128"/>
                <a:ea typeface="BIZ UDP明朝 Medium" panose="02020500000000000000" pitchFamily="18" charset="-128"/>
              </a:rPr>
              <a:t>４</a:t>
            </a:r>
          </a:p>
        </p:txBody>
      </p:sp>
      <p:sp>
        <p:nvSpPr>
          <p:cNvPr id="19" name="제목 1">
            <a:extLst>
              <a:ext uri="{FF2B5EF4-FFF2-40B4-BE49-F238E27FC236}">
                <a16:creationId xmlns:a16="http://schemas.microsoft.com/office/drawing/2014/main" id="{6C9F37D8-B134-2ED9-33CD-EB68781D1AFC}"/>
              </a:ext>
            </a:extLst>
          </p:cNvPr>
          <p:cNvSpPr txBox="1">
            <a:spLocks/>
          </p:cNvSpPr>
          <p:nvPr/>
        </p:nvSpPr>
        <p:spPr>
          <a:xfrm>
            <a:off x="5817653" y="5860259"/>
            <a:ext cx="2426755" cy="297337"/>
          </a:xfrm>
          <a:prstGeom prst="rect">
            <a:avLst/>
          </a:prstGeom>
        </p:spPr>
        <p:txBody>
          <a:bodyPr vert="horz" lIns="91440" tIns="45720" rIns="91440" bIns="45720" rtlCol="0" anchor="ctr">
            <a:no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2000" b="0" i="0" kern="1200" dirty="0">
                <a:solidFill>
                  <a:srgbClr val="F6882E"/>
                </a:solidFill>
                <a:effectLst/>
                <a:latin typeface="BIZ UDP明朝 Medium" panose="02020500000000000000" pitchFamily="18" charset="-128"/>
                <a:ea typeface="BIZ UDP明朝 Medium" panose="02020500000000000000" pitchFamily="18" charset="-128"/>
                <a:cs typeface="+mn-cs"/>
              </a:rPr>
              <a:t>IEEE802.1</a:t>
            </a:r>
            <a:r>
              <a:rPr lang="ja-JP" altLang="en-US" sz="2000" b="0" i="0" kern="1200" dirty="0">
                <a:solidFill>
                  <a:srgbClr val="F6882E"/>
                </a:solidFill>
                <a:effectLst/>
                <a:latin typeface="BIZ UDP明朝 Medium" panose="02020500000000000000" pitchFamily="18" charset="-128"/>
                <a:ea typeface="BIZ UDP明朝 Medium" panose="02020500000000000000" pitchFamily="18" charset="-128"/>
                <a:cs typeface="+mn-cs"/>
              </a:rPr>
              <a:t>１</a:t>
            </a:r>
            <a:r>
              <a:rPr lang="en-US" altLang="ja-JP" sz="2000" b="0" i="0" kern="1200" dirty="0">
                <a:solidFill>
                  <a:srgbClr val="F6882E"/>
                </a:solidFill>
                <a:effectLst/>
                <a:latin typeface="BIZ UDP明朝 Medium" panose="02020500000000000000" pitchFamily="18" charset="-128"/>
                <a:ea typeface="BIZ UDP明朝 Medium" panose="02020500000000000000" pitchFamily="18" charset="-128"/>
                <a:cs typeface="+mn-cs"/>
              </a:rPr>
              <a:t>.</a:t>
            </a:r>
            <a:r>
              <a:rPr lang="ja-JP" altLang="en-US" sz="2000" b="0" i="0" kern="1200" dirty="0">
                <a:solidFill>
                  <a:srgbClr val="F6882E"/>
                </a:solidFill>
                <a:effectLst/>
                <a:latin typeface="BIZ UDP明朝 Medium" panose="02020500000000000000" pitchFamily="18" charset="-128"/>
                <a:ea typeface="BIZ UDP明朝 Medium" panose="02020500000000000000" pitchFamily="18" charset="-128"/>
                <a:cs typeface="+mn-cs"/>
              </a:rPr>
              <a:t>ｎ</a:t>
            </a:r>
            <a:endParaRPr lang="ja-JP" altLang="en-US" sz="2000" b="0" dirty="0">
              <a:solidFill>
                <a:srgbClr val="F6882E"/>
              </a:solidFill>
              <a:latin typeface="BIZ UDP明朝 Medium" panose="02020500000000000000" pitchFamily="18" charset="-128"/>
              <a:ea typeface="BIZ UDP明朝 Medium" panose="02020500000000000000" pitchFamily="18" charset="-128"/>
            </a:endParaRPr>
          </a:p>
        </p:txBody>
      </p:sp>
      <p:sp>
        <p:nvSpPr>
          <p:cNvPr id="20" name="矢印: 右 19">
            <a:extLst>
              <a:ext uri="{FF2B5EF4-FFF2-40B4-BE49-F238E27FC236}">
                <a16:creationId xmlns:a16="http://schemas.microsoft.com/office/drawing/2014/main" id="{D3D8A00A-05ED-51AC-6DC0-C16316D1CECD}"/>
              </a:ext>
            </a:extLst>
          </p:cNvPr>
          <p:cNvSpPr/>
          <p:nvPr/>
        </p:nvSpPr>
        <p:spPr>
          <a:xfrm rot="16200000">
            <a:off x="6742801" y="4451551"/>
            <a:ext cx="3003215" cy="360040"/>
          </a:xfrm>
          <a:prstGeom prst="rightArrow">
            <a:avLst/>
          </a:prstGeom>
          <a:solidFill>
            <a:srgbClr val="F6882E"/>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Tree>
    <p:extLst>
      <p:ext uri="{BB962C8B-B14F-4D97-AF65-F5344CB8AC3E}">
        <p14:creationId xmlns:p14="http://schemas.microsoft.com/office/powerpoint/2010/main" val="11075671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내용 개체 틀 5">
            <a:extLst>
              <a:ext uri="{FF2B5EF4-FFF2-40B4-BE49-F238E27FC236}">
                <a16:creationId xmlns:a16="http://schemas.microsoft.com/office/drawing/2014/main" id="{F4F57D5B-5258-C942-9420-57293D3774D4}"/>
              </a:ext>
            </a:extLst>
          </p:cNvPr>
          <p:cNvSpPr>
            <a:spLocks noGrp="1"/>
          </p:cNvSpPr>
          <p:nvPr>
            <p:ph idx="1"/>
          </p:nvPr>
        </p:nvSpPr>
        <p:spPr>
          <a:xfrm>
            <a:off x="395536" y="1124744"/>
            <a:ext cx="8402525" cy="4881686"/>
          </a:xfrm>
        </p:spPr>
        <p:txBody>
          <a:bodyPr>
            <a:normAutofit/>
          </a:bodyPr>
          <a:lstStyle/>
          <a:p>
            <a:pPr marL="0" indent="0"/>
            <a:r>
              <a:rPr lang="ja-JP" altLang="en-US" i="0" dirty="0">
                <a:solidFill>
                  <a:schemeClr val="tx1"/>
                </a:solidFill>
                <a:effectLst/>
                <a:latin typeface="BIZ UDP明朝 Medium" panose="02020500000000000000" pitchFamily="18" charset="-128"/>
                <a:ea typeface="BIZ UDP明朝 Medium" panose="02020500000000000000" pitchFamily="18" charset="-128"/>
              </a:rPr>
              <a:t>　例えば、自分の</a:t>
            </a:r>
            <a:r>
              <a:rPr lang="en-US" altLang="ja-JP" i="0" dirty="0">
                <a:solidFill>
                  <a:schemeClr val="tx1"/>
                </a:solidFill>
                <a:effectLst/>
                <a:latin typeface="BIZ UDP明朝 Medium" panose="02020500000000000000" pitchFamily="18" charset="-128"/>
                <a:ea typeface="BIZ UDP明朝 Medium" panose="02020500000000000000" pitchFamily="18" charset="-128"/>
              </a:rPr>
              <a:t>PC</a:t>
            </a:r>
            <a:r>
              <a:rPr lang="ja-JP" altLang="en-US" i="0" dirty="0">
                <a:solidFill>
                  <a:schemeClr val="tx1"/>
                </a:solidFill>
                <a:effectLst/>
                <a:latin typeface="BIZ UDP明朝 Medium" panose="02020500000000000000" pitchFamily="18" charset="-128"/>
                <a:ea typeface="BIZ UDP明朝 Medium" panose="02020500000000000000" pitchFamily="18" charset="-128"/>
              </a:rPr>
              <a:t>で</a:t>
            </a:r>
            <a:r>
              <a:rPr lang="en-US" altLang="ja-JP" i="0" dirty="0">
                <a:solidFill>
                  <a:schemeClr val="tx1"/>
                </a:solidFill>
                <a:effectLst/>
                <a:latin typeface="BIZ UDP明朝 Medium" panose="02020500000000000000" pitchFamily="18" charset="-128"/>
                <a:ea typeface="BIZ UDP明朝 Medium" panose="02020500000000000000" pitchFamily="18" charset="-128"/>
              </a:rPr>
              <a:t>Google</a:t>
            </a:r>
            <a:r>
              <a:rPr lang="ja-JP" altLang="en-US" i="0" dirty="0">
                <a:solidFill>
                  <a:schemeClr val="tx1"/>
                </a:solidFill>
                <a:effectLst/>
                <a:latin typeface="BIZ UDP明朝 Medium" panose="02020500000000000000" pitchFamily="18" charset="-128"/>
                <a:ea typeface="BIZ UDP明朝 Medium" panose="02020500000000000000" pitchFamily="18" charset="-128"/>
              </a:rPr>
              <a:t>検索をする、つまり</a:t>
            </a:r>
            <a:r>
              <a:rPr lang="en-US" altLang="ja-JP" i="0" dirty="0">
                <a:solidFill>
                  <a:schemeClr val="tx1"/>
                </a:solidFill>
                <a:effectLst/>
                <a:latin typeface="BIZ UDP明朝 Medium" panose="02020500000000000000" pitchFamily="18" charset="-128"/>
                <a:ea typeface="BIZ UDP明朝 Medium" panose="02020500000000000000" pitchFamily="18" charset="-128"/>
              </a:rPr>
              <a:t>Google</a:t>
            </a:r>
            <a:r>
              <a:rPr lang="ja-JP" altLang="en-US" i="0" dirty="0">
                <a:solidFill>
                  <a:schemeClr val="tx1"/>
                </a:solidFill>
                <a:effectLst/>
                <a:latin typeface="BIZ UDP明朝 Medium" panose="02020500000000000000" pitchFamily="18" charset="-128"/>
                <a:ea typeface="BIZ UDP明朝 Medium" panose="02020500000000000000" pitchFamily="18" charset="-128"/>
              </a:rPr>
              <a:t>のサーバーに接続しているわけですが、その時に使用しているプロトコルは、 「</a:t>
            </a:r>
            <a:r>
              <a:rPr lang="en-US" altLang="ja-JP" sz="1600" b="0" i="0" kern="1200" dirty="0">
                <a:solidFill>
                  <a:schemeClr val="tx1"/>
                </a:solidFill>
                <a:effectLst/>
                <a:latin typeface="BIZ UDP明朝 Medium" panose="02020500000000000000" pitchFamily="18" charset="-128"/>
                <a:ea typeface="BIZ UDP明朝 Medium" panose="02020500000000000000" pitchFamily="18" charset="-128"/>
                <a:cs typeface="+mn-cs"/>
              </a:rPr>
              <a:t>IEEE802.1</a:t>
            </a:r>
            <a:r>
              <a:rPr lang="ja-JP" altLang="en-US" sz="1600" b="0" i="0" kern="1200" dirty="0">
                <a:solidFill>
                  <a:schemeClr val="tx1"/>
                </a:solidFill>
                <a:effectLst/>
                <a:latin typeface="BIZ UDP明朝 Medium" panose="02020500000000000000" pitchFamily="18" charset="-128"/>
                <a:ea typeface="BIZ UDP明朝 Medium" panose="02020500000000000000" pitchFamily="18" charset="-128"/>
                <a:cs typeface="+mn-cs"/>
              </a:rPr>
              <a:t>１</a:t>
            </a:r>
            <a:r>
              <a:rPr lang="en-US" altLang="ja-JP" sz="1600" b="0" i="0" kern="1200" dirty="0">
                <a:solidFill>
                  <a:schemeClr val="tx1"/>
                </a:solidFill>
                <a:effectLst/>
                <a:latin typeface="BIZ UDP明朝 Medium" panose="02020500000000000000" pitchFamily="18" charset="-128"/>
                <a:ea typeface="BIZ UDP明朝 Medium" panose="02020500000000000000" pitchFamily="18" charset="-128"/>
                <a:cs typeface="+mn-cs"/>
              </a:rPr>
              <a:t>.</a:t>
            </a:r>
            <a:r>
              <a:rPr lang="ja-JP" altLang="en-US" sz="1600" b="0" i="0" kern="1200" dirty="0">
                <a:solidFill>
                  <a:schemeClr val="tx1"/>
                </a:solidFill>
                <a:effectLst/>
                <a:latin typeface="BIZ UDP明朝 Medium" panose="02020500000000000000" pitchFamily="18" charset="-128"/>
                <a:ea typeface="BIZ UDP明朝 Medium" panose="02020500000000000000" pitchFamily="18" charset="-128"/>
                <a:cs typeface="+mn-cs"/>
              </a:rPr>
              <a:t>ｎ</a:t>
            </a:r>
            <a:r>
              <a:rPr lang="ja-JP" altLang="en-US" i="0" dirty="0">
                <a:solidFill>
                  <a:schemeClr val="tx1"/>
                </a:solidFill>
                <a:effectLst/>
                <a:latin typeface="BIZ UDP明朝 Medium" panose="02020500000000000000" pitchFamily="18" charset="-128"/>
                <a:ea typeface="BIZ UDP明朝 Medium" panose="02020500000000000000" pitchFamily="18" charset="-128"/>
              </a:rPr>
              <a:t>」「</a:t>
            </a:r>
            <a:r>
              <a:rPr lang="en-US" altLang="ja-JP" i="0" dirty="0">
                <a:solidFill>
                  <a:schemeClr val="tx1"/>
                </a:solidFill>
                <a:effectLst/>
                <a:latin typeface="BIZ UDP明朝 Medium" panose="02020500000000000000" pitchFamily="18" charset="-128"/>
                <a:ea typeface="BIZ UDP明朝 Medium" panose="02020500000000000000" pitchFamily="18" charset="-128"/>
              </a:rPr>
              <a:t>IPv4</a:t>
            </a:r>
            <a:r>
              <a:rPr lang="ja-JP" altLang="en-US" i="0" dirty="0">
                <a:solidFill>
                  <a:schemeClr val="tx1"/>
                </a:solidFill>
                <a:effectLst/>
                <a:latin typeface="BIZ UDP明朝 Medium" panose="02020500000000000000" pitchFamily="18" charset="-128"/>
                <a:ea typeface="BIZ UDP明朝 Medium" panose="02020500000000000000" pitchFamily="18" charset="-128"/>
              </a:rPr>
              <a:t>」「</a:t>
            </a:r>
            <a:r>
              <a:rPr lang="en-US" altLang="ja-JP" i="0" dirty="0">
                <a:solidFill>
                  <a:schemeClr val="tx1"/>
                </a:solidFill>
                <a:effectLst/>
                <a:latin typeface="BIZ UDP明朝 Medium" panose="02020500000000000000" pitchFamily="18" charset="-128"/>
                <a:ea typeface="BIZ UDP明朝 Medium" panose="02020500000000000000" pitchFamily="18" charset="-128"/>
              </a:rPr>
              <a:t>TCP</a:t>
            </a:r>
            <a:r>
              <a:rPr lang="ja-JP" altLang="en-US" i="0" dirty="0">
                <a:solidFill>
                  <a:schemeClr val="tx1"/>
                </a:solidFill>
                <a:effectLst/>
                <a:latin typeface="BIZ UDP明朝 Medium" panose="02020500000000000000" pitchFamily="18" charset="-128"/>
                <a:ea typeface="BIZ UDP明朝 Medium" panose="02020500000000000000" pitchFamily="18" charset="-128"/>
              </a:rPr>
              <a:t>」「</a:t>
            </a:r>
            <a:r>
              <a:rPr lang="en-US" altLang="ja-JP" i="0" dirty="0">
                <a:solidFill>
                  <a:schemeClr val="tx1"/>
                </a:solidFill>
                <a:effectLst/>
                <a:latin typeface="BIZ UDP明朝 Medium" panose="02020500000000000000" pitchFamily="18" charset="-128"/>
                <a:ea typeface="BIZ UDP明朝 Medium" panose="02020500000000000000" pitchFamily="18" charset="-128"/>
              </a:rPr>
              <a:t>HTTP</a:t>
            </a:r>
            <a:r>
              <a:rPr lang="ja-JP" altLang="en-US" i="0" dirty="0">
                <a:solidFill>
                  <a:schemeClr val="tx1"/>
                </a:solidFill>
                <a:effectLst/>
                <a:latin typeface="BIZ UDP明朝 Medium" panose="02020500000000000000" pitchFamily="18" charset="-128"/>
                <a:ea typeface="BIZ UDP明朝 Medium" panose="02020500000000000000" pitchFamily="18" charset="-128"/>
              </a:rPr>
              <a:t>」のようなプロトコルの組み合わせになります。そのプロトコルがあって、初めて</a:t>
            </a:r>
            <a:r>
              <a:rPr lang="en-US" altLang="ja-JP" i="0" dirty="0">
                <a:solidFill>
                  <a:schemeClr val="tx1"/>
                </a:solidFill>
                <a:effectLst/>
                <a:latin typeface="BIZ UDP明朝 Medium" panose="02020500000000000000" pitchFamily="18" charset="-128"/>
                <a:ea typeface="BIZ UDP明朝 Medium" panose="02020500000000000000" pitchFamily="18" charset="-128"/>
              </a:rPr>
              <a:t>PC</a:t>
            </a:r>
            <a:r>
              <a:rPr lang="ja-JP" altLang="en-US" i="0" dirty="0">
                <a:solidFill>
                  <a:schemeClr val="tx1"/>
                </a:solidFill>
                <a:effectLst/>
                <a:latin typeface="BIZ UDP明朝 Medium" panose="02020500000000000000" pitchFamily="18" charset="-128"/>
                <a:ea typeface="BIZ UDP明朝 Medium" panose="02020500000000000000" pitchFamily="18" charset="-128"/>
              </a:rPr>
              <a:t>から</a:t>
            </a:r>
            <a:r>
              <a:rPr lang="en-US" altLang="ja-JP" i="0" dirty="0">
                <a:solidFill>
                  <a:schemeClr val="tx1"/>
                </a:solidFill>
                <a:effectLst/>
                <a:latin typeface="BIZ UDP明朝 Medium" panose="02020500000000000000" pitchFamily="18" charset="-128"/>
                <a:ea typeface="BIZ UDP明朝 Medium" panose="02020500000000000000" pitchFamily="18" charset="-128"/>
              </a:rPr>
              <a:t>Google</a:t>
            </a:r>
            <a:r>
              <a:rPr lang="ja-JP" altLang="en-US" i="0" dirty="0">
                <a:solidFill>
                  <a:schemeClr val="tx1"/>
                </a:solidFill>
                <a:effectLst/>
                <a:latin typeface="BIZ UDP明朝 Medium" panose="02020500000000000000" pitchFamily="18" charset="-128"/>
                <a:ea typeface="BIZ UDP明朝 Medium" panose="02020500000000000000" pitchFamily="18" charset="-128"/>
              </a:rPr>
              <a:t>の</a:t>
            </a:r>
            <a:r>
              <a:rPr lang="en-US" altLang="ja-JP" i="0" dirty="0">
                <a:solidFill>
                  <a:schemeClr val="tx1"/>
                </a:solidFill>
                <a:effectLst/>
                <a:latin typeface="BIZ UDP明朝 Medium" panose="02020500000000000000" pitchFamily="18" charset="-128"/>
                <a:ea typeface="BIZ UDP明朝 Medium" panose="02020500000000000000" pitchFamily="18" charset="-128"/>
              </a:rPr>
              <a:t>WEB</a:t>
            </a:r>
            <a:r>
              <a:rPr lang="ja-JP" altLang="en-US" i="0" dirty="0">
                <a:solidFill>
                  <a:schemeClr val="tx1"/>
                </a:solidFill>
                <a:effectLst/>
                <a:latin typeface="BIZ UDP明朝 Medium" panose="02020500000000000000" pitchFamily="18" charset="-128"/>
                <a:ea typeface="BIZ UDP明朝 Medium" panose="02020500000000000000" pitchFamily="18" charset="-128"/>
              </a:rPr>
              <a:t>ページを開くことができます。</a:t>
            </a:r>
            <a:endParaRPr lang="en-US" altLang="ja-JP" i="0" dirty="0">
              <a:solidFill>
                <a:schemeClr val="tx1"/>
              </a:solidFill>
              <a:effectLst/>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　</a:t>
            </a:r>
            <a:r>
              <a:rPr lang="ja-JP" altLang="en-US" i="0" dirty="0">
                <a:solidFill>
                  <a:schemeClr val="tx1"/>
                </a:solidFill>
                <a:effectLst/>
                <a:latin typeface="BIZ UDP明朝 Medium" panose="02020500000000000000" pitchFamily="18" charset="-128"/>
                <a:ea typeface="BIZ UDP明朝 Medium" panose="02020500000000000000" pitchFamily="18" charset="-128"/>
              </a:rPr>
              <a:t>これが例えば、自分の</a:t>
            </a:r>
            <a:r>
              <a:rPr lang="en-US" altLang="ja-JP" i="0" dirty="0">
                <a:solidFill>
                  <a:schemeClr val="tx1"/>
                </a:solidFill>
                <a:effectLst/>
                <a:latin typeface="BIZ UDP明朝 Medium" panose="02020500000000000000" pitchFamily="18" charset="-128"/>
                <a:ea typeface="BIZ UDP明朝 Medium" panose="02020500000000000000" pitchFamily="18" charset="-128"/>
              </a:rPr>
              <a:t>PC</a:t>
            </a:r>
            <a:r>
              <a:rPr lang="ja-JP" altLang="en-US" i="0" dirty="0">
                <a:solidFill>
                  <a:schemeClr val="tx1"/>
                </a:solidFill>
                <a:effectLst/>
                <a:latin typeface="BIZ UDP明朝 Medium" panose="02020500000000000000" pitchFamily="18" charset="-128"/>
                <a:ea typeface="BIZ UDP明朝 Medium" panose="02020500000000000000" pitchFamily="18" charset="-128"/>
              </a:rPr>
              <a:t>が</a:t>
            </a:r>
            <a:r>
              <a:rPr lang="en-US" altLang="ja-JP" i="0" dirty="0">
                <a:solidFill>
                  <a:schemeClr val="tx1"/>
                </a:solidFill>
                <a:effectLst/>
                <a:latin typeface="BIZ UDP明朝 Medium" panose="02020500000000000000" pitchFamily="18" charset="-128"/>
                <a:ea typeface="BIZ UDP明朝 Medium" panose="02020500000000000000" pitchFamily="18" charset="-128"/>
              </a:rPr>
              <a:t>IPv4</a:t>
            </a:r>
            <a:r>
              <a:rPr lang="ja-JP" altLang="en-US" i="0" dirty="0">
                <a:solidFill>
                  <a:schemeClr val="tx1"/>
                </a:solidFill>
                <a:effectLst/>
                <a:latin typeface="BIZ UDP明朝 Medium" panose="02020500000000000000" pitchFamily="18" charset="-128"/>
                <a:ea typeface="BIZ UDP明朝 Medium" panose="02020500000000000000" pitchFamily="18" charset="-128"/>
              </a:rPr>
              <a:t>アドレスを持っていなかったり、</a:t>
            </a:r>
            <a:r>
              <a:rPr lang="en-US" altLang="ja-JP" i="0" dirty="0">
                <a:solidFill>
                  <a:schemeClr val="tx1"/>
                </a:solidFill>
                <a:effectLst/>
                <a:latin typeface="BIZ UDP明朝 Medium" panose="02020500000000000000" pitchFamily="18" charset="-128"/>
                <a:ea typeface="BIZ UDP明朝 Medium" panose="02020500000000000000" pitchFamily="18" charset="-128"/>
              </a:rPr>
              <a:t>Google</a:t>
            </a:r>
            <a:r>
              <a:rPr lang="ja-JP" altLang="en-US" i="0" dirty="0">
                <a:solidFill>
                  <a:schemeClr val="tx1"/>
                </a:solidFill>
                <a:effectLst/>
                <a:latin typeface="BIZ UDP明朝 Medium" panose="02020500000000000000" pitchFamily="18" charset="-128"/>
                <a:ea typeface="BIZ UDP明朝 Medium" panose="02020500000000000000" pitchFamily="18" charset="-128"/>
              </a:rPr>
              <a:t>サーバー側が</a:t>
            </a:r>
            <a:r>
              <a:rPr lang="en-US" altLang="ja-JP" i="0" dirty="0">
                <a:solidFill>
                  <a:schemeClr val="tx1"/>
                </a:solidFill>
                <a:effectLst/>
                <a:latin typeface="BIZ UDP明朝 Medium" panose="02020500000000000000" pitchFamily="18" charset="-128"/>
                <a:ea typeface="BIZ UDP明朝 Medium" panose="02020500000000000000" pitchFamily="18" charset="-128"/>
              </a:rPr>
              <a:t>HTTP</a:t>
            </a:r>
            <a:r>
              <a:rPr lang="ja-JP" altLang="en-US" i="0" dirty="0">
                <a:solidFill>
                  <a:schemeClr val="tx1"/>
                </a:solidFill>
                <a:effectLst/>
                <a:latin typeface="BIZ UDP明朝 Medium" panose="02020500000000000000" pitchFamily="18" charset="-128"/>
                <a:ea typeface="BIZ UDP明朝 Medium" panose="02020500000000000000" pitchFamily="18" charset="-128"/>
              </a:rPr>
              <a:t>通信をブロックしたとすると、</a:t>
            </a:r>
            <a:r>
              <a:rPr lang="en-US" altLang="ja-JP" i="0" dirty="0">
                <a:solidFill>
                  <a:schemeClr val="tx1"/>
                </a:solidFill>
                <a:effectLst/>
                <a:latin typeface="BIZ UDP明朝 Medium" panose="02020500000000000000" pitchFamily="18" charset="-128"/>
                <a:ea typeface="BIZ UDP明朝 Medium" panose="02020500000000000000" pitchFamily="18" charset="-128"/>
              </a:rPr>
              <a:t>Google</a:t>
            </a:r>
            <a:r>
              <a:rPr lang="ja-JP" altLang="en-US" i="0" dirty="0">
                <a:solidFill>
                  <a:schemeClr val="tx1"/>
                </a:solidFill>
                <a:effectLst/>
                <a:latin typeface="BIZ UDP明朝 Medium" panose="02020500000000000000" pitchFamily="18" charset="-128"/>
                <a:ea typeface="BIZ UDP明朝 Medium" panose="02020500000000000000" pitchFamily="18" charset="-128"/>
              </a:rPr>
              <a:t>検索をすることができなくなります。</a:t>
            </a:r>
            <a:endParaRPr lang="en-US" altLang="ja-JP" i="0" dirty="0">
              <a:solidFill>
                <a:schemeClr val="tx1"/>
              </a:solidFill>
              <a:effectLst/>
              <a:latin typeface="BIZ UDP明朝 Medium" panose="02020500000000000000" pitchFamily="18" charset="-128"/>
              <a:ea typeface="BIZ UDP明朝 Medium" panose="02020500000000000000" pitchFamily="18" charset="-128"/>
            </a:endParaRPr>
          </a:p>
        </p:txBody>
      </p:sp>
      <p:sp>
        <p:nvSpPr>
          <p:cNvPr id="5" name="제목 1">
            <a:extLst>
              <a:ext uri="{FF2B5EF4-FFF2-40B4-BE49-F238E27FC236}">
                <a16:creationId xmlns:a16="http://schemas.microsoft.com/office/drawing/2014/main" id="{165FC0E4-C01D-7BA8-BF87-4D03D1E0D594}"/>
              </a:ext>
            </a:extLst>
          </p:cNvPr>
          <p:cNvSpPr>
            <a:spLocks noGrp="1"/>
          </p:cNvSpPr>
          <p:nvPr>
            <p:ph type="title"/>
          </p:nvPr>
        </p:nvSpPr>
        <p:spPr>
          <a:xfrm>
            <a:off x="395536" y="0"/>
            <a:ext cx="2664296" cy="481492"/>
          </a:xfrm>
        </p:spPr>
        <p:txBody>
          <a:bodyPr>
            <a:normAutofit/>
          </a:bodyPr>
          <a:lstStyle/>
          <a:p>
            <a:r>
              <a:rPr lang="en-US" altLang="ja-JP" sz="1600" dirty="0">
                <a:solidFill>
                  <a:schemeClr val="tx1"/>
                </a:solidFill>
                <a:latin typeface="BIZ UDP明朝 Medium" panose="02020500000000000000" pitchFamily="18" charset="-128"/>
                <a:ea typeface="BIZ UDP明朝 Medium" panose="02020500000000000000" pitchFamily="18" charset="-128"/>
              </a:rPr>
              <a:t>02 </a:t>
            </a:r>
            <a:r>
              <a:rPr lang="ja-JP" altLang="en-US" sz="1600" dirty="0">
                <a:solidFill>
                  <a:schemeClr val="tx1"/>
                </a:solidFill>
                <a:latin typeface="BIZ UDP明朝 Medium" panose="02020500000000000000" pitchFamily="18" charset="-128"/>
                <a:ea typeface="BIZ UDP明朝 Medium" panose="02020500000000000000" pitchFamily="18" charset="-128"/>
              </a:rPr>
              <a:t>プロトコル</a:t>
            </a:r>
            <a:endParaRPr lang="ko-KR" altLang="en-US" sz="1600" dirty="0">
              <a:solidFill>
                <a:schemeClr val="tx1"/>
              </a:solidFill>
              <a:latin typeface="BIZ UDP明朝 Medium" panose="02020500000000000000" pitchFamily="18" charset="-128"/>
            </a:endParaRPr>
          </a:p>
        </p:txBody>
      </p:sp>
      <p:sp>
        <p:nvSpPr>
          <p:cNvPr id="6" name="제목 1">
            <a:extLst>
              <a:ext uri="{FF2B5EF4-FFF2-40B4-BE49-F238E27FC236}">
                <a16:creationId xmlns:a16="http://schemas.microsoft.com/office/drawing/2014/main" id="{328E8C32-9164-2876-C63D-59A5D487A4F5}"/>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2400" dirty="0">
                <a:solidFill>
                  <a:schemeClr val="tx1"/>
                </a:solidFill>
                <a:latin typeface="BIZ UDP明朝 Medium" panose="02020500000000000000" pitchFamily="18" charset="-128"/>
                <a:ea typeface="BIZ UDP明朝 Medium" panose="02020500000000000000" pitchFamily="18" charset="-128"/>
              </a:rPr>
              <a:t>プロトコル（通信の例）</a:t>
            </a:r>
          </a:p>
        </p:txBody>
      </p:sp>
      <p:sp>
        <p:nvSpPr>
          <p:cNvPr id="10" name="正方形/長方形 9">
            <a:extLst>
              <a:ext uri="{FF2B5EF4-FFF2-40B4-BE49-F238E27FC236}">
                <a16:creationId xmlns:a16="http://schemas.microsoft.com/office/drawing/2014/main" id="{25F9764D-4B12-31A5-F2F2-5B7AC6BB9605}"/>
              </a:ext>
            </a:extLst>
          </p:cNvPr>
          <p:cNvSpPr/>
          <p:nvPr/>
        </p:nvSpPr>
        <p:spPr>
          <a:xfrm>
            <a:off x="793777" y="3427032"/>
            <a:ext cx="7247565" cy="2938494"/>
          </a:xfrm>
          <a:prstGeom prst="rect">
            <a:avLst/>
          </a:prstGeom>
          <a:solidFill>
            <a:schemeClr val="bg1"/>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
        <p:nvSpPr>
          <p:cNvPr id="19" name="제목 1">
            <a:extLst>
              <a:ext uri="{FF2B5EF4-FFF2-40B4-BE49-F238E27FC236}">
                <a16:creationId xmlns:a16="http://schemas.microsoft.com/office/drawing/2014/main" id="{67672789-3217-0878-241B-63DC65455016}"/>
              </a:ext>
            </a:extLst>
          </p:cNvPr>
          <p:cNvSpPr txBox="1">
            <a:spLocks/>
          </p:cNvSpPr>
          <p:nvPr/>
        </p:nvSpPr>
        <p:spPr>
          <a:xfrm>
            <a:off x="1249691" y="2514272"/>
            <a:ext cx="2366497" cy="571128"/>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endParaRPr lang="ja-JP" altLang="en-US" sz="1000" b="0" dirty="0">
              <a:solidFill>
                <a:schemeClr val="tx1"/>
              </a:solidFill>
              <a:latin typeface="BIZ UDP明朝 Medium" panose="02020500000000000000" pitchFamily="18" charset="-128"/>
              <a:ea typeface="BIZ UDP明朝 Medium" panose="02020500000000000000" pitchFamily="18" charset="-128"/>
            </a:endParaRPr>
          </a:p>
        </p:txBody>
      </p:sp>
      <p:sp>
        <p:nvSpPr>
          <p:cNvPr id="20" name="제목 1">
            <a:extLst>
              <a:ext uri="{FF2B5EF4-FFF2-40B4-BE49-F238E27FC236}">
                <a16:creationId xmlns:a16="http://schemas.microsoft.com/office/drawing/2014/main" id="{09B04F53-FABE-ABE5-C7DA-A4B36FF44698}"/>
              </a:ext>
            </a:extLst>
          </p:cNvPr>
          <p:cNvSpPr txBox="1">
            <a:spLocks/>
          </p:cNvSpPr>
          <p:nvPr/>
        </p:nvSpPr>
        <p:spPr>
          <a:xfrm>
            <a:off x="1324674" y="2869228"/>
            <a:ext cx="7702724" cy="571128"/>
          </a:xfrm>
          <a:prstGeom prst="rect">
            <a:avLst/>
          </a:prstGeom>
        </p:spPr>
        <p:txBody>
          <a:bodyPr vert="horz" lIns="91440" tIns="45720" rIns="91440" bIns="45720" rtlCol="0" anchor="ctr">
            <a:no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2000" dirty="0">
                <a:solidFill>
                  <a:srgbClr val="F6882E"/>
                </a:solidFill>
                <a:latin typeface="BIZ UDP明朝 Medium" panose="02020500000000000000" pitchFamily="18" charset="-128"/>
                <a:ea typeface="BIZ UDP明朝 Medium" panose="02020500000000000000" pitchFamily="18" charset="-128"/>
              </a:rPr>
              <a:t>　　　</a:t>
            </a:r>
            <a:r>
              <a:rPr lang="ja-JP" altLang="en-US" sz="2000" i="0" dirty="0">
                <a:solidFill>
                  <a:srgbClr val="F6882E"/>
                </a:solidFill>
                <a:effectLst/>
                <a:latin typeface="BIZ UDP明朝 Medium" panose="02020500000000000000" pitchFamily="18" charset="-128"/>
                <a:ea typeface="BIZ UDP明朝 Medium" panose="02020500000000000000" pitchFamily="18" charset="-128"/>
              </a:rPr>
              <a:t> 「</a:t>
            </a:r>
            <a:r>
              <a:rPr lang="en-US" altLang="ja-JP" sz="2000" i="0" kern="1200" dirty="0">
                <a:solidFill>
                  <a:srgbClr val="F6882E"/>
                </a:solidFill>
                <a:effectLst/>
                <a:latin typeface="BIZ UDP明朝 Medium" panose="02020500000000000000" pitchFamily="18" charset="-128"/>
                <a:ea typeface="BIZ UDP明朝 Medium" panose="02020500000000000000" pitchFamily="18" charset="-128"/>
                <a:cs typeface="+mn-cs"/>
              </a:rPr>
              <a:t>IEEE802.1</a:t>
            </a:r>
            <a:r>
              <a:rPr lang="ja-JP" altLang="en-US" sz="2000" i="0" kern="1200" dirty="0">
                <a:solidFill>
                  <a:srgbClr val="F6882E"/>
                </a:solidFill>
                <a:effectLst/>
                <a:latin typeface="BIZ UDP明朝 Medium" panose="02020500000000000000" pitchFamily="18" charset="-128"/>
                <a:ea typeface="BIZ UDP明朝 Medium" panose="02020500000000000000" pitchFamily="18" charset="-128"/>
                <a:cs typeface="+mn-cs"/>
              </a:rPr>
              <a:t>１</a:t>
            </a:r>
            <a:r>
              <a:rPr lang="en-US" altLang="ja-JP" sz="2000" i="0" kern="1200" dirty="0">
                <a:solidFill>
                  <a:srgbClr val="F6882E"/>
                </a:solidFill>
                <a:effectLst/>
                <a:latin typeface="BIZ UDP明朝 Medium" panose="02020500000000000000" pitchFamily="18" charset="-128"/>
                <a:ea typeface="BIZ UDP明朝 Medium" panose="02020500000000000000" pitchFamily="18" charset="-128"/>
                <a:cs typeface="+mn-cs"/>
              </a:rPr>
              <a:t>.</a:t>
            </a:r>
            <a:r>
              <a:rPr lang="ja-JP" altLang="en-US" sz="2000" i="0" kern="1200" dirty="0">
                <a:solidFill>
                  <a:srgbClr val="F6882E"/>
                </a:solidFill>
                <a:effectLst/>
                <a:latin typeface="BIZ UDP明朝 Medium" panose="02020500000000000000" pitchFamily="18" charset="-128"/>
                <a:ea typeface="BIZ UDP明朝 Medium" panose="02020500000000000000" pitchFamily="18" charset="-128"/>
                <a:cs typeface="+mn-cs"/>
              </a:rPr>
              <a:t>ｎ</a:t>
            </a:r>
            <a:r>
              <a:rPr lang="ja-JP" altLang="en-US" sz="2000" i="0" dirty="0">
                <a:solidFill>
                  <a:srgbClr val="F6882E"/>
                </a:solidFill>
                <a:effectLst/>
                <a:latin typeface="BIZ UDP明朝 Medium" panose="02020500000000000000" pitchFamily="18" charset="-128"/>
                <a:ea typeface="BIZ UDP明朝 Medium" panose="02020500000000000000" pitchFamily="18" charset="-128"/>
              </a:rPr>
              <a:t>」「</a:t>
            </a:r>
            <a:r>
              <a:rPr lang="en-US" altLang="ja-JP" sz="2000" i="0" dirty="0">
                <a:solidFill>
                  <a:srgbClr val="F6882E"/>
                </a:solidFill>
                <a:effectLst/>
                <a:latin typeface="BIZ UDP明朝 Medium" panose="02020500000000000000" pitchFamily="18" charset="-128"/>
                <a:ea typeface="BIZ UDP明朝 Medium" panose="02020500000000000000" pitchFamily="18" charset="-128"/>
              </a:rPr>
              <a:t>IPv4</a:t>
            </a:r>
            <a:r>
              <a:rPr lang="ja-JP" altLang="en-US" sz="2000" i="0" dirty="0">
                <a:solidFill>
                  <a:srgbClr val="F6882E"/>
                </a:solidFill>
                <a:effectLst/>
                <a:latin typeface="BIZ UDP明朝 Medium" panose="02020500000000000000" pitchFamily="18" charset="-128"/>
                <a:ea typeface="BIZ UDP明朝 Medium" panose="02020500000000000000" pitchFamily="18" charset="-128"/>
              </a:rPr>
              <a:t>」「</a:t>
            </a:r>
            <a:r>
              <a:rPr lang="en-US" altLang="ja-JP" sz="2000" i="0" dirty="0">
                <a:solidFill>
                  <a:srgbClr val="F6882E"/>
                </a:solidFill>
                <a:effectLst/>
                <a:latin typeface="BIZ UDP明朝 Medium" panose="02020500000000000000" pitchFamily="18" charset="-128"/>
                <a:ea typeface="BIZ UDP明朝 Medium" panose="02020500000000000000" pitchFamily="18" charset="-128"/>
              </a:rPr>
              <a:t>TCP</a:t>
            </a:r>
            <a:r>
              <a:rPr lang="ja-JP" altLang="en-US" sz="2000" i="0" dirty="0">
                <a:solidFill>
                  <a:srgbClr val="F6882E"/>
                </a:solidFill>
                <a:effectLst/>
                <a:latin typeface="BIZ UDP明朝 Medium" panose="02020500000000000000" pitchFamily="18" charset="-128"/>
                <a:ea typeface="BIZ UDP明朝 Medium" panose="02020500000000000000" pitchFamily="18" charset="-128"/>
              </a:rPr>
              <a:t>」「</a:t>
            </a:r>
            <a:r>
              <a:rPr lang="en-US" altLang="ja-JP" sz="2000" i="0" dirty="0">
                <a:solidFill>
                  <a:srgbClr val="F6882E"/>
                </a:solidFill>
                <a:effectLst/>
                <a:latin typeface="BIZ UDP明朝 Medium" panose="02020500000000000000" pitchFamily="18" charset="-128"/>
                <a:ea typeface="BIZ UDP明朝 Medium" panose="02020500000000000000" pitchFamily="18" charset="-128"/>
              </a:rPr>
              <a:t>HTTP</a:t>
            </a:r>
            <a:r>
              <a:rPr lang="ja-JP" altLang="en-US" sz="2000" i="0" dirty="0">
                <a:solidFill>
                  <a:srgbClr val="F6882E"/>
                </a:solidFill>
                <a:effectLst/>
                <a:latin typeface="BIZ UDP明朝 Medium" panose="02020500000000000000" pitchFamily="18" charset="-128"/>
                <a:ea typeface="BIZ UDP明朝 Medium" panose="02020500000000000000" pitchFamily="18" charset="-128"/>
              </a:rPr>
              <a:t>」</a:t>
            </a:r>
            <a:endParaRPr lang="en-US" altLang="ja-JP" sz="2000" dirty="0">
              <a:solidFill>
                <a:srgbClr val="F6882E"/>
              </a:solidFill>
              <a:latin typeface="BIZ UDP明朝 Medium" panose="02020500000000000000" pitchFamily="18" charset="-128"/>
              <a:ea typeface="BIZ UDP明朝 Medium" panose="02020500000000000000" pitchFamily="18" charset="-128"/>
            </a:endParaRPr>
          </a:p>
        </p:txBody>
      </p:sp>
      <p:sp>
        <p:nvSpPr>
          <p:cNvPr id="22" name="제목 1">
            <a:extLst>
              <a:ext uri="{FF2B5EF4-FFF2-40B4-BE49-F238E27FC236}">
                <a16:creationId xmlns:a16="http://schemas.microsoft.com/office/drawing/2014/main" id="{DA152C80-1E38-B523-CF8B-4146824285F2}"/>
              </a:ext>
            </a:extLst>
          </p:cNvPr>
          <p:cNvSpPr txBox="1">
            <a:spLocks/>
          </p:cNvSpPr>
          <p:nvPr/>
        </p:nvSpPr>
        <p:spPr>
          <a:xfrm>
            <a:off x="736905" y="6258666"/>
            <a:ext cx="2664296" cy="481492"/>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rgbClr val="F6882E"/>
                </a:solidFill>
                <a:latin typeface="BIZ UDP明朝 Medium" panose="02020500000000000000" pitchFamily="18" charset="-128"/>
                <a:ea typeface="BIZ UDP明朝 Medium" panose="02020500000000000000" pitchFamily="18" charset="-128"/>
              </a:rPr>
              <a:t>WEB</a:t>
            </a:r>
            <a:r>
              <a:rPr lang="ja-JP" altLang="en-US" sz="1000" b="0" dirty="0">
                <a:solidFill>
                  <a:srgbClr val="F6882E"/>
                </a:solidFill>
                <a:latin typeface="BIZ UDP明朝 Medium" panose="02020500000000000000" pitchFamily="18" charset="-128"/>
                <a:ea typeface="BIZ UDP明朝 Medium" panose="02020500000000000000" pitchFamily="18" charset="-128"/>
              </a:rPr>
              <a:t>サーバーのプロトコル通信の流れ</a:t>
            </a:r>
          </a:p>
        </p:txBody>
      </p:sp>
      <p:sp>
        <p:nvSpPr>
          <p:cNvPr id="2" name="제목 1">
            <a:extLst>
              <a:ext uri="{FF2B5EF4-FFF2-40B4-BE49-F238E27FC236}">
                <a16:creationId xmlns:a16="http://schemas.microsoft.com/office/drawing/2014/main" id="{0D0327B5-0AFF-8A37-5DF0-4D60B247A76D}"/>
              </a:ext>
            </a:extLst>
          </p:cNvPr>
          <p:cNvSpPr txBox="1">
            <a:spLocks/>
          </p:cNvSpPr>
          <p:nvPr/>
        </p:nvSpPr>
        <p:spPr>
          <a:xfrm>
            <a:off x="1419945" y="3639119"/>
            <a:ext cx="2664296" cy="481492"/>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endParaRPr lang="ja-JP" altLang="en-US" sz="1000" b="0" dirty="0">
              <a:solidFill>
                <a:schemeClr val="tx1"/>
              </a:solidFill>
              <a:latin typeface="BIZ UDP明朝 Medium" panose="02020500000000000000" pitchFamily="18" charset="-128"/>
              <a:ea typeface="BIZ UDP明朝 Medium" panose="02020500000000000000" pitchFamily="18" charset="-128"/>
            </a:endParaRPr>
          </a:p>
        </p:txBody>
      </p:sp>
      <p:pic>
        <p:nvPicPr>
          <p:cNvPr id="3" name="図 2">
            <a:extLst>
              <a:ext uri="{FF2B5EF4-FFF2-40B4-BE49-F238E27FC236}">
                <a16:creationId xmlns:a16="http://schemas.microsoft.com/office/drawing/2014/main" id="{5EC7B80A-44A2-7D37-53DF-2C569DE836D8}"/>
              </a:ext>
            </a:extLst>
          </p:cNvPr>
          <p:cNvPicPr>
            <a:picLocks noChangeAspect="1"/>
          </p:cNvPicPr>
          <p:nvPr/>
        </p:nvPicPr>
        <p:blipFill>
          <a:blip r:embed="rId3">
            <a:duotone>
              <a:prstClr val="black"/>
              <a:schemeClr val="bg1">
                <a:lumMod val="65000"/>
                <a:tint val="45000"/>
                <a:satMod val="400000"/>
              </a:schemeClr>
            </a:duotone>
            <a:extLst>
              <a:ext uri="{28A0092B-C50C-407E-A947-70E740481C1C}">
                <a14:useLocalDpi xmlns:a14="http://schemas.microsoft.com/office/drawing/2010/main" val="0"/>
              </a:ext>
            </a:extLst>
          </a:blip>
          <a:stretch>
            <a:fillRect/>
          </a:stretch>
        </p:blipFill>
        <p:spPr>
          <a:xfrm>
            <a:off x="4099612" y="3905779"/>
            <a:ext cx="766405" cy="766405"/>
          </a:xfrm>
          <a:prstGeom prst="rect">
            <a:avLst/>
          </a:prstGeom>
        </p:spPr>
      </p:pic>
      <p:pic>
        <p:nvPicPr>
          <p:cNvPr id="13" name="図 12">
            <a:extLst>
              <a:ext uri="{FF2B5EF4-FFF2-40B4-BE49-F238E27FC236}">
                <a16:creationId xmlns:a16="http://schemas.microsoft.com/office/drawing/2014/main" id="{98331E0E-CDB5-CBAB-DA19-68BAF354168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747283" y="3933471"/>
            <a:ext cx="861174" cy="861174"/>
          </a:xfrm>
          <a:prstGeom prst="rect">
            <a:avLst/>
          </a:prstGeom>
        </p:spPr>
      </p:pic>
      <p:pic>
        <p:nvPicPr>
          <p:cNvPr id="23" name="図 22">
            <a:extLst>
              <a:ext uri="{FF2B5EF4-FFF2-40B4-BE49-F238E27FC236}">
                <a16:creationId xmlns:a16="http://schemas.microsoft.com/office/drawing/2014/main" id="{D4D377F1-90A5-4664-E3C5-181BF67CE67D}"/>
              </a:ext>
            </a:extLst>
          </p:cNvPr>
          <p:cNvPicPr>
            <a:picLocks noChangeAspect="1"/>
          </p:cNvPicPr>
          <p:nvPr/>
        </p:nvPicPr>
        <p:blipFill>
          <a:blip r:embed="rId5"/>
          <a:stretch>
            <a:fillRect/>
          </a:stretch>
        </p:blipFill>
        <p:spPr>
          <a:xfrm>
            <a:off x="1063816" y="5015057"/>
            <a:ext cx="1461561" cy="844382"/>
          </a:xfrm>
          <a:prstGeom prst="rect">
            <a:avLst/>
          </a:prstGeom>
        </p:spPr>
      </p:pic>
      <p:sp>
        <p:nvSpPr>
          <p:cNvPr id="24" name="矢印: 右 23">
            <a:extLst>
              <a:ext uri="{FF2B5EF4-FFF2-40B4-BE49-F238E27FC236}">
                <a16:creationId xmlns:a16="http://schemas.microsoft.com/office/drawing/2014/main" id="{4AAC41AC-F706-379A-5CEB-A6078CFD587B}"/>
              </a:ext>
            </a:extLst>
          </p:cNvPr>
          <p:cNvSpPr/>
          <p:nvPr/>
        </p:nvSpPr>
        <p:spPr>
          <a:xfrm>
            <a:off x="5323826" y="4120611"/>
            <a:ext cx="895902" cy="298982"/>
          </a:xfrm>
          <a:prstGeom prst="rightArrow">
            <a:avLst/>
          </a:prstGeom>
          <a:solidFill>
            <a:schemeClr val="bg1"/>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
        <p:nvSpPr>
          <p:cNvPr id="25" name="제목 1">
            <a:extLst>
              <a:ext uri="{FF2B5EF4-FFF2-40B4-BE49-F238E27FC236}">
                <a16:creationId xmlns:a16="http://schemas.microsoft.com/office/drawing/2014/main" id="{ED8FED1E-B296-A090-7BDE-15CEE9C15B16}"/>
              </a:ext>
            </a:extLst>
          </p:cNvPr>
          <p:cNvSpPr txBox="1">
            <a:spLocks/>
          </p:cNvSpPr>
          <p:nvPr/>
        </p:nvSpPr>
        <p:spPr>
          <a:xfrm>
            <a:off x="1121887" y="3432044"/>
            <a:ext cx="1697246" cy="687576"/>
          </a:xfrm>
          <a:prstGeom prst="rect">
            <a:avLst/>
          </a:prstGeom>
        </p:spPr>
        <p:txBody>
          <a:bodyPr vert="horz" lIns="91440" tIns="45720" rIns="91440" bIns="45720" rtlCol="0" anchor="ctr">
            <a:no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1200" b="0" dirty="0">
                <a:solidFill>
                  <a:schemeClr val="tx1"/>
                </a:solidFill>
                <a:latin typeface="BIZ UDP明朝 Medium" panose="02020500000000000000" pitchFamily="18" charset="-128"/>
                <a:ea typeface="BIZ UDP明朝 Medium" panose="02020500000000000000" pitchFamily="18" charset="-128"/>
              </a:rPr>
              <a:t>　　　利用者</a:t>
            </a:r>
            <a:endParaRPr lang="en-US" altLang="ja-JP" sz="1200" b="0" dirty="0">
              <a:solidFill>
                <a:schemeClr val="tx1"/>
              </a:solidFill>
              <a:latin typeface="BIZ UDP明朝 Medium" panose="02020500000000000000" pitchFamily="18" charset="-128"/>
              <a:ea typeface="BIZ UDP明朝 Medium" panose="02020500000000000000" pitchFamily="18" charset="-128"/>
            </a:endParaRPr>
          </a:p>
          <a:p>
            <a:r>
              <a:rPr lang="en-US" altLang="ja-JP" sz="1200" b="0" dirty="0">
                <a:solidFill>
                  <a:schemeClr val="tx1"/>
                </a:solidFill>
                <a:latin typeface="BIZ UDP明朝 Medium" panose="02020500000000000000" pitchFamily="18" charset="-128"/>
                <a:ea typeface="BIZ UDP明朝 Medium" panose="02020500000000000000" pitchFamily="18" charset="-128"/>
              </a:rPr>
              <a:t>133.75.215.230</a:t>
            </a:r>
            <a:endParaRPr lang="ja-JP" altLang="en-US" sz="1200" b="0" dirty="0">
              <a:solidFill>
                <a:schemeClr val="tx1"/>
              </a:solidFill>
              <a:latin typeface="BIZ UDP明朝 Medium" panose="02020500000000000000" pitchFamily="18" charset="-128"/>
              <a:ea typeface="BIZ UDP明朝 Medium" panose="02020500000000000000" pitchFamily="18" charset="-128"/>
            </a:endParaRPr>
          </a:p>
        </p:txBody>
      </p:sp>
      <p:sp>
        <p:nvSpPr>
          <p:cNvPr id="26" name="제목 1">
            <a:extLst>
              <a:ext uri="{FF2B5EF4-FFF2-40B4-BE49-F238E27FC236}">
                <a16:creationId xmlns:a16="http://schemas.microsoft.com/office/drawing/2014/main" id="{3581B72E-A766-E589-796A-F684B485677F}"/>
              </a:ext>
            </a:extLst>
          </p:cNvPr>
          <p:cNvSpPr txBox="1">
            <a:spLocks/>
          </p:cNvSpPr>
          <p:nvPr/>
        </p:nvSpPr>
        <p:spPr>
          <a:xfrm>
            <a:off x="4161878" y="3534452"/>
            <a:ext cx="1149630" cy="687576"/>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1200" b="0" dirty="0">
                <a:solidFill>
                  <a:schemeClr val="tx1"/>
                </a:solidFill>
                <a:latin typeface="BIZ UDP明朝 Medium" panose="02020500000000000000" pitchFamily="18" charset="-128"/>
                <a:ea typeface="BIZ UDP明朝 Medium" panose="02020500000000000000" pitchFamily="18" charset="-128"/>
              </a:rPr>
              <a:t>ルーター</a:t>
            </a:r>
          </a:p>
        </p:txBody>
      </p:sp>
      <p:sp>
        <p:nvSpPr>
          <p:cNvPr id="27" name="제목 1">
            <a:extLst>
              <a:ext uri="{FF2B5EF4-FFF2-40B4-BE49-F238E27FC236}">
                <a16:creationId xmlns:a16="http://schemas.microsoft.com/office/drawing/2014/main" id="{FFA2610F-56C0-6DB2-C9B4-4B1C525CFBA0}"/>
              </a:ext>
            </a:extLst>
          </p:cNvPr>
          <p:cNvSpPr txBox="1">
            <a:spLocks/>
          </p:cNvSpPr>
          <p:nvPr/>
        </p:nvSpPr>
        <p:spPr>
          <a:xfrm>
            <a:off x="6565261" y="3427032"/>
            <a:ext cx="2108635" cy="687576"/>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200" b="0" dirty="0">
                <a:solidFill>
                  <a:schemeClr val="tx1"/>
                </a:solidFill>
                <a:latin typeface="BIZ UDP明朝 Medium" panose="02020500000000000000" pitchFamily="18" charset="-128"/>
                <a:ea typeface="BIZ UDP明朝 Medium" panose="02020500000000000000" pitchFamily="18" charset="-128"/>
              </a:rPr>
              <a:t>Google</a:t>
            </a:r>
            <a:r>
              <a:rPr lang="ja-JP" altLang="en-US" sz="1200" b="0" dirty="0">
                <a:solidFill>
                  <a:schemeClr val="tx1"/>
                </a:solidFill>
                <a:latin typeface="BIZ UDP明朝 Medium" panose="02020500000000000000" pitchFamily="18" charset="-128"/>
                <a:ea typeface="BIZ UDP明朝 Medium" panose="02020500000000000000" pitchFamily="18" charset="-128"/>
              </a:rPr>
              <a:t>サーバー</a:t>
            </a:r>
            <a:endParaRPr lang="en-US" altLang="ja-JP" sz="1200" b="0" dirty="0">
              <a:solidFill>
                <a:schemeClr val="tx1"/>
              </a:solidFill>
              <a:latin typeface="BIZ UDP明朝 Medium" panose="02020500000000000000" pitchFamily="18" charset="-128"/>
              <a:ea typeface="BIZ UDP明朝 Medium" panose="02020500000000000000" pitchFamily="18" charset="-128"/>
            </a:endParaRPr>
          </a:p>
          <a:p>
            <a:r>
              <a:rPr lang="ja-JP" altLang="en-US" sz="1200" b="0" dirty="0">
                <a:solidFill>
                  <a:schemeClr val="tx1"/>
                </a:solidFill>
                <a:latin typeface="BIZ UDP明朝 Medium" panose="02020500000000000000" pitchFamily="18" charset="-128"/>
                <a:ea typeface="BIZ UDP明朝 Medium" panose="02020500000000000000" pitchFamily="18" charset="-128"/>
              </a:rPr>
              <a:t>　　</a:t>
            </a:r>
            <a:r>
              <a:rPr lang="en-US" altLang="ja-JP" sz="1200" b="0" dirty="0">
                <a:solidFill>
                  <a:schemeClr val="tx1"/>
                </a:solidFill>
                <a:latin typeface="BIZ UDP明朝 Medium" panose="02020500000000000000" pitchFamily="18" charset="-128"/>
                <a:ea typeface="BIZ UDP明朝 Medium" panose="02020500000000000000" pitchFamily="18" charset="-128"/>
              </a:rPr>
              <a:t>8.8.8.8</a:t>
            </a:r>
            <a:endParaRPr lang="ja-JP" altLang="en-US" sz="1200" b="0" dirty="0">
              <a:solidFill>
                <a:schemeClr val="tx1"/>
              </a:solidFill>
              <a:latin typeface="BIZ UDP明朝 Medium" panose="02020500000000000000" pitchFamily="18" charset="-128"/>
              <a:ea typeface="BIZ UDP明朝 Medium" panose="02020500000000000000" pitchFamily="18" charset="-128"/>
            </a:endParaRPr>
          </a:p>
        </p:txBody>
      </p:sp>
      <p:sp>
        <p:nvSpPr>
          <p:cNvPr id="28" name="제목 1">
            <a:extLst>
              <a:ext uri="{FF2B5EF4-FFF2-40B4-BE49-F238E27FC236}">
                <a16:creationId xmlns:a16="http://schemas.microsoft.com/office/drawing/2014/main" id="{A57C88FB-628C-79EB-DD03-58CE5C3272A7}"/>
              </a:ext>
            </a:extLst>
          </p:cNvPr>
          <p:cNvSpPr txBox="1">
            <a:spLocks/>
          </p:cNvSpPr>
          <p:nvPr/>
        </p:nvSpPr>
        <p:spPr>
          <a:xfrm>
            <a:off x="1293993" y="5687538"/>
            <a:ext cx="1328809" cy="571128"/>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200" b="0" dirty="0">
                <a:solidFill>
                  <a:schemeClr val="tx1"/>
                </a:solidFill>
                <a:latin typeface="BIZ UDP明朝 Medium" panose="02020500000000000000" pitchFamily="18" charset="-128"/>
                <a:ea typeface="BIZ UDP明朝 Medium" panose="02020500000000000000" pitchFamily="18" charset="-128"/>
              </a:rPr>
              <a:t>Google</a:t>
            </a:r>
            <a:r>
              <a:rPr lang="ja-JP" altLang="en-US" sz="1200" b="0" dirty="0">
                <a:solidFill>
                  <a:schemeClr val="tx1"/>
                </a:solidFill>
                <a:latin typeface="BIZ UDP明朝 Medium" panose="02020500000000000000" pitchFamily="18" charset="-128"/>
                <a:ea typeface="BIZ UDP明朝 Medium" panose="02020500000000000000" pitchFamily="18" charset="-128"/>
              </a:rPr>
              <a:t>検索</a:t>
            </a:r>
          </a:p>
        </p:txBody>
      </p:sp>
      <p:pic>
        <p:nvPicPr>
          <p:cNvPr id="29" name="図 28">
            <a:extLst>
              <a:ext uri="{FF2B5EF4-FFF2-40B4-BE49-F238E27FC236}">
                <a16:creationId xmlns:a16="http://schemas.microsoft.com/office/drawing/2014/main" id="{F0E18C09-0AC6-679A-B2C1-59A1CA41F843}"/>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322443" y="3934620"/>
            <a:ext cx="895903" cy="895903"/>
          </a:xfrm>
          <a:prstGeom prst="rect">
            <a:avLst/>
          </a:prstGeom>
        </p:spPr>
      </p:pic>
      <p:sp>
        <p:nvSpPr>
          <p:cNvPr id="30" name="矢印: 右 29">
            <a:extLst>
              <a:ext uri="{FF2B5EF4-FFF2-40B4-BE49-F238E27FC236}">
                <a16:creationId xmlns:a16="http://schemas.microsoft.com/office/drawing/2014/main" id="{5198A628-24D1-3CE4-6C93-8BAFA609BA14}"/>
              </a:ext>
            </a:extLst>
          </p:cNvPr>
          <p:cNvSpPr/>
          <p:nvPr/>
        </p:nvSpPr>
        <p:spPr>
          <a:xfrm>
            <a:off x="2664182" y="4159623"/>
            <a:ext cx="895902" cy="298982"/>
          </a:xfrm>
          <a:prstGeom prst="rightArrow">
            <a:avLst/>
          </a:prstGeom>
          <a:solidFill>
            <a:schemeClr val="bg1"/>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Tree>
    <p:extLst>
      <p:ext uri="{BB962C8B-B14F-4D97-AF65-F5344CB8AC3E}">
        <p14:creationId xmlns:p14="http://schemas.microsoft.com/office/powerpoint/2010/main" val="4942846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내용 개체 틀 5">
            <a:extLst>
              <a:ext uri="{FF2B5EF4-FFF2-40B4-BE49-F238E27FC236}">
                <a16:creationId xmlns:a16="http://schemas.microsoft.com/office/drawing/2014/main" id="{F4F57D5B-5258-C942-9420-57293D3774D4}"/>
              </a:ext>
            </a:extLst>
          </p:cNvPr>
          <p:cNvSpPr>
            <a:spLocks noGrp="1"/>
          </p:cNvSpPr>
          <p:nvPr>
            <p:ph idx="1"/>
          </p:nvPr>
        </p:nvSpPr>
        <p:spPr>
          <a:xfrm>
            <a:off x="395536" y="1124744"/>
            <a:ext cx="8402525" cy="5733256"/>
          </a:xfrm>
          <a:solidFill>
            <a:schemeClr val="bg1"/>
          </a:solidFill>
        </p:spPr>
        <p:txBody>
          <a:bodyPr>
            <a:normAutofit/>
          </a:bodyPr>
          <a:lstStyle/>
          <a:p>
            <a:pPr marL="0" indent="0"/>
            <a:r>
              <a:rPr lang="ja-JP" altLang="en-US" i="0" dirty="0">
                <a:solidFill>
                  <a:srgbClr val="333333"/>
                </a:solidFill>
                <a:effectLst/>
                <a:latin typeface="BIZ UDP明朝 Medium" panose="02020500000000000000" pitchFamily="18" charset="-128"/>
                <a:ea typeface="BIZ UDP明朝 Medium" panose="02020500000000000000" pitchFamily="18" charset="-128"/>
              </a:rPr>
              <a:t>・</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ネットワークインターフェース層</a:t>
            </a:r>
            <a:endParaRPr lang="en-US" altLang="ja-JP" i="0" dirty="0">
              <a:solidFill>
                <a:srgbClr val="333333"/>
              </a:solidFill>
              <a:effectLst/>
              <a:latin typeface="BIZ UDP明朝 Medium" panose="02020500000000000000" pitchFamily="18" charset="-128"/>
              <a:ea typeface="BIZ UDP明朝 Medium" panose="02020500000000000000" pitchFamily="18" charset="-128"/>
            </a:endParaRPr>
          </a:p>
          <a:p>
            <a:pPr marL="0" indent="0"/>
            <a:r>
              <a:rPr lang="ja-JP" altLang="en-US" i="0" dirty="0">
                <a:solidFill>
                  <a:srgbClr val="333333"/>
                </a:solidFill>
                <a:effectLst/>
                <a:latin typeface="BIZ UDP明朝 Medium" panose="02020500000000000000" pitchFamily="18" charset="-128"/>
                <a:ea typeface="BIZ UDP明朝 Medium" panose="02020500000000000000" pitchFamily="18" charset="-128"/>
              </a:rPr>
              <a:t>ネットワークインターフェース層は、実際のネットワークハードウェアが通信を実現するための層で、</a:t>
            </a:r>
            <a:r>
              <a:rPr lang="en-US" altLang="ja-JP" i="0" dirty="0">
                <a:solidFill>
                  <a:srgbClr val="333333"/>
                </a:solidFill>
                <a:effectLst/>
                <a:latin typeface="BIZ UDP明朝 Medium" panose="02020500000000000000" pitchFamily="18" charset="-128"/>
                <a:ea typeface="BIZ UDP明朝 Medium" panose="02020500000000000000" pitchFamily="18" charset="-128"/>
              </a:rPr>
              <a:t>MAC</a:t>
            </a:r>
            <a:r>
              <a:rPr lang="ja-JP" altLang="en-US" i="0" dirty="0">
                <a:solidFill>
                  <a:srgbClr val="333333"/>
                </a:solidFill>
                <a:effectLst/>
                <a:latin typeface="BIZ UDP明朝 Medium" panose="02020500000000000000" pitchFamily="18" charset="-128"/>
                <a:ea typeface="BIZ UDP明朝 Medium" panose="02020500000000000000" pitchFamily="18" charset="-128"/>
              </a:rPr>
              <a:t>アドレスや各種イーサネットなどの</a:t>
            </a:r>
            <a:r>
              <a:rPr lang="en-US" altLang="ja-JP" i="0" dirty="0">
                <a:solidFill>
                  <a:srgbClr val="333333"/>
                </a:solidFill>
                <a:effectLst/>
                <a:latin typeface="BIZ UDP明朝 Medium" panose="02020500000000000000" pitchFamily="18" charset="-128"/>
                <a:ea typeface="BIZ UDP明朝 Medium" panose="02020500000000000000" pitchFamily="18" charset="-128"/>
              </a:rPr>
              <a:t>LAN</a:t>
            </a:r>
            <a:r>
              <a:rPr lang="ja-JP" altLang="en-US" i="0" dirty="0">
                <a:solidFill>
                  <a:srgbClr val="333333"/>
                </a:solidFill>
                <a:effectLst/>
                <a:latin typeface="BIZ UDP明朝 Medium" panose="02020500000000000000" pitchFamily="18" charset="-128"/>
                <a:ea typeface="BIZ UDP明朝 Medium" panose="02020500000000000000" pitchFamily="18" charset="-128"/>
              </a:rPr>
              <a:t>ケーブル、無線</a:t>
            </a:r>
            <a:r>
              <a:rPr lang="en-US" altLang="ja-JP" i="0" dirty="0">
                <a:solidFill>
                  <a:srgbClr val="333333"/>
                </a:solidFill>
                <a:effectLst/>
                <a:latin typeface="BIZ UDP明朝 Medium" panose="02020500000000000000" pitchFamily="18" charset="-128"/>
                <a:ea typeface="BIZ UDP明朝 Medium" panose="02020500000000000000" pitchFamily="18" charset="-128"/>
              </a:rPr>
              <a:t>LAN</a:t>
            </a:r>
            <a:r>
              <a:rPr lang="ja-JP" altLang="en-US" i="0" dirty="0">
                <a:solidFill>
                  <a:srgbClr val="333333"/>
                </a:solidFill>
                <a:latin typeface="BIZ UDP明朝 Medium" panose="02020500000000000000" pitchFamily="18" charset="-128"/>
                <a:ea typeface="BIZ UDP明朝 Medium" panose="02020500000000000000" pitchFamily="18" charset="-128"/>
              </a:rPr>
              <a:t>などの通信方法を定義します。</a:t>
            </a:r>
            <a:endParaRPr lang="en-US" altLang="ja-JP" i="0" dirty="0">
              <a:solidFill>
                <a:srgbClr val="333333"/>
              </a:solidFill>
              <a:latin typeface="BIZ UDP明朝 Medium" panose="02020500000000000000" pitchFamily="18" charset="-128"/>
              <a:ea typeface="BIZ UDP明朝 Medium" panose="02020500000000000000" pitchFamily="18" charset="-128"/>
            </a:endParaRPr>
          </a:p>
          <a:p>
            <a:pPr marL="0" indent="0"/>
            <a:endParaRPr lang="en-US" altLang="ja-JP" i="0" dirty="0">
              <a:solidFill>
                <a:srgbClr val="333333"/>
              </a:solidFill>
              <a:effectLst/>
              <a:latin typeface="BIZ UDP明朝 Medium" panose="02020500000000000000" pitchFamily="18" charset="-128"/>
              <a:ea typeface="BIZ UDP明朝 Medium" panose="02020500000000000000" pitchFamily="18" charset="-128"/>
            </a:endParaRPr>
          </a:p>
          <a:p>
            <a:pPr marL="0" indent="0"/>
            <a:r>
              <a:rPr lang="ja-JP" altLang="en-US" i="0" dirty="0">
                <a:solidFill>
                  <a:srgbClr val="333333"/>
                </a:solidFill>
                <a:latin typeface="BIZ UDP明朝 Medium" panose="02020500000000000000" pitchFamily="18" charset="-128"/>
                <a:ea typeface="BIZ UDP明朝 Medium" panose="02020500000000000000" pitchFamily="18" charset="-128"/>
              </a:rPr>
              <a:t>・</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インターネット層</a:t>
            </a:r>
            <a:endParaRPr lang="en-US" altLang="ja-JP" i="0" dirty="0">
              <a:solidFill>
                <a:srgbClr val="333333"/>
              </a:solidFill>
              <a:latin typeface="BIZ UDP明朝 Medium" panose="02020500000000000000" pitchFamily="18" charset="-128"/>
              <a:ea typeface="BIZ UDP明朝 Medium" panose="02020500000000000000" pitchFamily="18" charset="-128"/>
            </a:endParaRPr>
          </a:p>
          <a:p>
            <a:pPr marL="0" indent="0"/>
            <a:r>
              <a:rPr lang="ja-JP" altLang="en-US" i="0" dirty="0">
                <a:solidFill>
                  <a:srgbClr val="333333"/>
                </a:solidFill>
                <a:effectLst/>
                <a:latin typeface="BIZ UDP明朝 Medium" panose="02020500000000000000" pitchFamily="18" charset="-128"/>
                <a:ea typeface="BIZ UDP明朝 Medium" panose="02020500000000000000" pitchFamily="18" charset="-128"/>
              </a:rPr>
              <a:t>　</a:t>
            </a:r>
            <a:r>
              <a:rPr lang="ja-JP" altLang="en-US" i="0" dirty="0">
                <a:solidFill>
                  <a:schemeClr val="tx1"/>
                </a:solidFill>
                <a:effectLst/>
                <a:latin typeface="BIZ UDP明朝 Medium" panose="02020500000000000000" pitchFamily="18" charset="-128"/>
                <a:ea typeface="BIZ UDP明朝 Medium" panose="02020500000000000000" pitchFamily="18" charset="-128"/>
              </a:rPr>
              <a:t>インターネット層</a:t>
            </a:r>
            <a:r>
              <a:rPr lang="ja-JP" altLang="en-US" i="0" dirty="0">
                <a:solidFill>
                  <a:srgbClr val="333333"/>
                </a:solidFill>
                <a:effectLst/>
                <a:latin typeface="BIZ UDP明朝 Medium" panose="02020500000000000000" pitchFamily="18" charset="-128"/>
                <a:ea typeface="BIZ UDP明朝 Medium" panose="02020500000000000000" pitchFamily="18" charset="-128"/>
              </a:rPr>
              <a:t>は</a:t>
            </a:r>
            <a:r>
              <a:rPr lang="en-US" altLang="ja-JP" i="0" dirty="0">
                <a:latin typeface="BIZ UDP明朝 Medium" panose="02020500000000000000" pitchFamily="18" charset="-128"/>
                <a:ea typeface="BIZ UDP明朝 Medium" panose="02020500000000000000" pitchFamily="18" charset="-128"/>
              </a:rPr>
              <a:t>IP</a:t>
            </a:r>
            <a:r>
              <a:rPr lang="ja-JP" altLang="en-US" i="0" dirty="0">
                <a:latin typeface="BIZ UDP明朝 Medium" panose="02020500000000000000" pitchFamily="18" charset="-128"/>
                <a:ea typeface="BIZ UDP明朝 Medium" panose="02020500000000000000" pitchFamily="18" charset="-128"/>
              </a:rPr>
              <a:t>アドレスの管理を行い、</a:t>
            </a:r>
            <a:r>
              <a:rPr lang="ja-JP" altLang="en-US" i="0" u="heavy" dirty="0">
                <a:solidFill>
                  <a:srgbClr val="000000"/>
                </a:solidFill>
                <a:effectLst/>
                <a:uFill>
                  <a:solidFill>
                    <a:srgbClr val="F6882E"/>
                  </a:solidFill>
                </a:uFill>
                <a:latin typeface="BIZ UDP明朝 Medium" panose="02020500000000000000" pitchFamily="18" charset="-128"/>
                <a:ea typeface="BIZ UDP明朝 Medium" panose="02020500000000000000" pitchFamily="18" charset="-128"/>
              </a:rPr>
              <a:t>ネットワークの上で末端から末端までデータを送り届ける役割</a:t>
            </a:r>
            <a:r>
              <a:rPr lang="ja-JP" altLang="en-US" i="0" dirty="0">
                <a:solidFill>
                  <a:srgbClr val="000000"/>
                </a:solidFill>
                <a:effectLst/>
                <a:latin typeface="BIZ UDP明朝 Medium" panose="02020500000000000000" pitchFamily="18" charset="-128"/>
                <a:ea typeface="BIZ UDP明朝 Medium" panose="02020500000000000000" pitchFamily="18" charset="-128"/>
              </a:rPr>
              <a:t>を担います</a:t>
            </a:r>
            <a:r>
              <a:rPr lang="ja-JP" altLang="en-US" i="0" dirty="0">
                <a:latin typeface="BIZ UDP明朝 Medium" panose="02020500000000000000" pitchFamily="18" charset="-128"/>
                <a:ea typeface="BIZ UDP明朝 Medium" panose="02020500000000000000" pitchFamily="18" charset="-128"/>
              </a:rPr>
              <a:t>。主な、プロトコルは</a:t>
            </a:r>
            <a:r>
              <a:rPr lang="en-US" altLang="ja-JP" b="1" i="0" dirty="0">
                <a:solidFill>
                  <a:srgbClr val="F6882E"/>
                </a:solidFill>
                <a:latin typeface="BIZ UDP明朝 Medium" panose="02020500000000000000" pitchFamily="18" charset="-128"/>
                <a:ea typeface="BIZ UDP明朝 Medium" panose="02020500000000000000" pitchFamily="18" charset="-128"/>
              </a:rPr>
              <a:t>IPv4</a:t>
            </a:r>
            <a:r>
              <a:rPr lang="ja-JP" altLang="en-US" b="1" i="0" dirty="0">
                <a:solidFill>
                  <a:srgbClr val="F6882E"/>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IPv6</a:t>
            </a:r>
            <a:r>
              <a:rPr lang="ja-JP" altLang="en-US" b="1" i="0" dirty="0">
                <a:solidFill>
                  <a:srgbClr val="F6882E"/>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ICMP</a:t>
            </a:r>
            <a:r>
              <a:rPr lang="ja-JP" altLang="en-US" i="0" dirty="0">
                <a:latin typeface="BIZ UDP明朝 Medium" panose="02020500000000000000" pitchFamily="18" charset="-128"/>
                <a:ea typeface="BIZ UDP明朝 Medium" panose="02020500000000000000" pitchFamily="18" charset="-128"/>
              </a:rPr>
              <a:t>です。</a:t>
            </a:r>
            <a:endParaRPr lang="en-US" altLang="ja-JP" i="0" dirty="0">
              <a:latin typeface="BIZ UDP明朝 Medium" panose="02020500000000000000" pitchFamily="18" charset="-128"/>
              <a:ea typeface="BIZ UDP明朝 Medium" panose="02020500000000000000" pitchFamily="18" charset="-128"/>
            </a:endParaRPr>
          </a:p>
          <a:p>
            <a:pPr marL="0" indent="0"/>
            <a:endParaRPr lang="en-US" altLang="ja-JP" i="0" dirty="0">
              <a:solidFill>
                <a:srgbClr val="333333"/>
              </a:solidFill>
              <a:latin typeface="BIZ UDP明朝 Medium" panose="02020500000000000000" pitchFamily="18" charset="-128"/>
              <a:ea typeface="BIZ UDP明朝 Medium" panose="02020500000000000000" pitchFamily="18" charset="-128"/>
            </a:endParaRPr>
          </a:p>
          <a:p>
            <a:pPr marL="0" indent="0"/>
            <a:r>
              <a:rPr lang="en-US" altLang="ja-JP" i="0" dirty="0">
                <a:solidFill>
                  <a:srgbClr val="333333"/>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ICMP</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(Internet Control Message Protocol)</a:t>
            </a:r>
            <a:endParaRPr lang="en-US" altLang="ja-JP" b="1" i="0" dirty="0">
              <a:solidFill>
                <a:srgbClr val="F6882E"/>
              </a:solidFill>
              <a:latin typeface="BIZ UDP明朝 Medium" panose="02020500000000000000" pitchFamily="18" charset="-128"/>
              <a:ea typeface="BIZ UDP明朝 Medium" panose="02020500000000000000" pitchFamily="18" charset="-128"/>
            </a:endParaRPr>
          </a:p>
          <a:p>
            <a:pPr marL="0" indent="0"/>
            <a:r>
              <a:rPr lang="ja-JP" altLang="en-US" i="0" dirty="0">
                <a:solidFill>
                  <a:srgbClr val="000000"/>
                </a:solidFill>
                <a:effectLst/>
                <a:latin typeface="BIZ UDP明朝 Medium" panose="02020500000000000000" pitchFamily="18" charset="-128"/>
                <a:ea typeface="BIZ UDP明朝 Medium" panose="02020500000000000000" pitchFamily="18" charset="-128"/>
              </a:rPr>
              <a:t>　サーバーなどのネットワーク機器間で、</a:t>
            </a:r>
            <a:r>
              <a:rPr lang="ja-JP" altLang="en-US" i="0" u="heavy" dirty="0">
                <a:solidFill>
                  <a:srgbClr val="000000"/>
                </a:solidFill>
                <a:effectLst/>
                <a:uFill>
                  <a:solidFill>
                    <a:srgbClr val="F6882E"/>
                  </a:solidFill>
                </a:uFill>
                <a:latin typeface="BIZ UDP明朝 Medium" panose="02020500000000000000" pitchFamily="18" charset="-128"/>
                <a:ea typeface="BIZ UDP明朝 Medium" panose="02020500000000000000" pitchFamily="18" charset="-128"/>
              </a:rPr>
              <a:t>通信状態の確認をするために使われるプロトコルです</a:t>
            </a:r>
            <a:r>
              <a:rPr lang="ja-JP" altLang="en-US" i="0" dirty="0">
                <a:solidFill>
                  <a:srgbClr val="000000"/>
                </a:solidFill>
                <a:effectLst/>
                <a:latin typeface="BIZ UDP明朝 Medium" panose="02020500000000000000" pitchFamily="18" charset="-128"/>
                <a:ea typeface="BIZ UDP明朝 Medium" panose="02020500000000000000" pitchFamily="18" charset="-128"/>
              </a:rPr>
              <a:t>。</a:t>
            </a:r>
            <a:br>
              <a:rPr lang="en-US" altLang="ja-JP" i="0" dirty="0">
                <a:solidFill>
                  <a:srgbClr val="000000"/>
                </a:solidFill>
                <a:latin typeface="BIZ UDP明朝 Medium" panose="02020500000000000000" pitchFamily="18" charset="-128"/>
                <a:ea typeface="BIZ UDP明朝 Medium" panose="02020500000000000000" pitchFamily="18" charset="-128"/>
              </a:rPr>
            </a:br>
            <a:r>
              <a:rPr lang="en-US" altLang="ja-JP" i="0" dirty="0">
                <a:solidFill>
                  <a:srgbClr val="000000"/>
                </a:solidFill>
                <a:effectLst/>
                <a:latin typeface="BIZ UDP明朝 Medium" panose="02020500000000000000" pitchFamily="18" charset="-128"/>
                <a:ea typeface="BIZ UDP明朝 Medium" panose="02020500000000000000" pitchFamily="18" charset="-128"/>
              </a:rPr>
              <a:t>ICMP</a:t>
            </a:r>
            <a:r>
              <a:rPr lang="ja-JP" altLang="en-US" i="0" dirty="0">
                <a:solidFill>
                  <a:srgbClr val="000000"/>
                </a:solidFill>
                <a:effectLst/>
                <a:latin typeface="BIZ UDP明朝 Medium" panose="02020500000000000000" pitchFamily="18" charset="-128"/>
                <a:ea typeface="BIZ UDP明朝 Medium" panose="02020500000000000000" pitchFamily="18" charset="-128"/>
              </a:rPr>
              <a:t>は、</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死活監視</a:t>
            </a:r>
            <a:r>
              <a:rPr lang="ja-JP" altLang="en-US" i="0" dirty="0">
                <a:solidFill>
                  <a:srgbClr val="000000"/>
                </a:solidFill>
                <a:effectLst/>
                <a:latin typeface="BIZ UDP明朝 Medium" panose="02020500000000000000" pitchFamily="18" charset="-128"/>
                <a:ea typeface="BIZ UDP明朝 Medium" panose="02020500000000000000" pitchFamily="18" charset="-128"/>
              </a:rPr>
              <a:t>と呼ばれる</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Ping</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コマンド</a:t>
            </a:r>
            <a:r>
              <a:rPr lang="ja-JP" altLang="en-US" i="0" dirty="0">
                <a:solidFill>
                  <a:srgbClr val="000000"/>
                </a:solidFill>
                <a:effectLst/>
                <a:latin typeface="BIZ UDP明朝 Medium" panose="02020500000000000000" pitchFamily="18" charset="-128"/>
                <a:ea typeface="BIZ UDP明朝 Medium" panose="02020500000000000000" pitchFamily="18" charset="-128"/>
              </a:rPr>
              <a:t>を行うためのプログラムに使われます。監視業務を行う現場では、ほぼ間違いなく使用されているプロトコルとなります。</a:t>
            </a:r>
            <a:endParaRPr lang="en-US" altLang="ja-JP" i="0" dirty="0">
              <a:solidFill>
                <a:srgbClr val="000000"/>
              </a:solidFill>
              <a:effectLst/>
              <a:latin typeface="BIZ UDP明朝 Medium" panose="02020500000000000000" pitchFamily="18" charset="-128"/>
              <a:ea typeface="BIZ UDP明朝 Medium" panose="02020500000000000000" pitchFamily="18" charset="-128"/>
            </a:endParaRPr>
          </a:p>
          <a:p>
            <a:pPr marL="0" indent="0"/>
            <a:endParaRPr lang="en-US" altLang="ja-JP" b="1" i="0" dirty="0">
              <a:solidFill>
                <a:srgbClr val="F6882E"/>
              </a:solidFill>
              <a:latin typeface="BIZ UDP明朝 Medium" panose="02020500000000000000" pitchFamily="18" charset="-128"/>
              <a:ea typeface="BIZ UDP明朝 Medium" panose="02020500000000000000" pitchFamily="18" charset="-128"/>
            </a:endParaRPr>
          </a:p>
          <a:p>
            <a:pPr marL="0" indent="0"/>
            <a:r>
              <a:rPr lang="ja-JP" altLang="en-US" b="1" i="0" dirty="0">
                <a:solidFill>
                  <a:srgbClr val="F6882E"/>
                </a:solidFill>
                <a:latin typeface="BIZ UDP明朝 Medium" panose="02020500000000000000" pitchFamily="18" charset="-128"/>
                <a:ea typeface="BIZ UDP明朝 Medium" panose="02020500000000000000" pitchFamily="18" charset="-128"/>
              </a:rPr>
              <a:t>自分の</a:t>
            </a:r>
            <a:r>
              <a:rPr lang="en-US" altLang="ja-JP" b="1" i="0" dirty="0">
                <a:solidFill>
                  <a:srgbClr val="F6882E"/>
                </a:solidFill>
                <a:latin typeface="BIZ UDP明朝 Medium" panose="02020500000000000000" pitchFamily="18" charset="-128"/>
                <a:ea typeface="BIZ UDP明朝 Medium" panose="02020500000000000000" pitchFamily="18" charset="-128"/>
              </a:rPr>
              <a:t>PC</a:t>
            </a:r>
            <a:r>
              <a:rPr lang="ja-JP" altLang="en-US" b="1" i="0" dirty="0">
                <a:solidFill>
                  <a:srgbClr val="F6882E"/>
                </a:solidFill>
                <a:latin typeface="BIZ UDP明朝 Medium" panose="02020500000000000000" pitchFamily="18" charset="-128"/>
                <a:ea typeface="BIZ UDP明朝 Medium" panose="02020500000000000000" pitchFamily="18" charset="-128"/>
              </a:rPr>
              <a:t>から</a:t>
            </a:r>
            <a:r>
              <a:rPr lang="en-US" altLang="ja-JP" b="1" i="0" dirty="0">
                <a:solidFill>
                  <a:srgbClr val="F6882E"/>
                </a:solidFill>
                <a:latin typeface="BIZ UDP明朝 Medium" panose="02020500000000000000" pitchFamily="18" charset="-128"/>
                <a:ea typeface="BIZ UDP明朝 Medium" panose="02020500000000000000" pitchFamily="18" charset="-128"/>
              </a:rPr>
              <a:t>Google</a:t>
            </a:r>
            <a:r>
              <a:rPr lang="ja-JP" altLang="en-US" b="1" i="0" dirty="0">
                <a:solidFill>
                  <a:srgbClr val="F6882E"/>
                </a:solidFill>
                <a:latin typeface="BIZ UDP明朝 Medium" panose="02020500000000000000" pitchFamily="18" charset="-128"/>
                <a:ea typeface="BIZ UDP明朝 Medium" panose="02020500000000000000" pitchFamily="18" charset="-128"/>
              </a:rPr>
              <a:t>サーバー（</a:t>
            </a:r>
            <a:r>
              <a:rPr lang="en-US" altLang="ja-JP" b="1" i="0" dirty="0">
                <a:solidFill>
                  <a:srgbClr val="F6882E"/>
                </a:solidFill>
                <a:latin typeface="BIZ UDP明朝 Medium" panose="02020500000000000000" pitchFamily="18" charset="-128"/>
                <a:ea typeface="BIZ UDP明朝 Medium" panose="02020500000000000000" pitchFamily="18" charset="-128"/>
              </a:rPr>
              <a:t>8.8.8.8</a:t>
            </a:r>
            <a:r>
              <a:rPr lang="ja-JP" altLang="en-US" b="1" i="0" dirty="0">
                <a:solidFill>
                  <a:srgbClr val="F6882E"/>
                </a:solidFill>
                <a:latin typeface="BIZ UDP明朝 Medium" panose="02020500000000000000" pitchFamily="18" charset="-128"/>
                <a:ea typeface="BIZ UDP明朝 Medium" panose="02020500000000000000" pitchFamily="18" charset="-128"/>
              </a:rPr>
              <a:t>）に「</a:t>
            </a:r>
            <a:r>
              <a:rPr lang="en-US" altLang="ja-JP" b="1" i="0" dirty="0">
                <a:solidFill>
                  <a:srgbClr val="F6882E"/>
                </a:solidFill>
                <a:latin typeface="BIZ UDP明朝 Medium" panose="02020500000000000000" pitchFamily="18" charset="-128"/>
                <a:ea typeface="BIZ UDP明朝 Medium" panose="02020500000000000000" pitchFamily="18" charset="-128"/>
              </a:rPr>
              <a:t>ICMP</a:t>
            </a:r>
            <a:r>
              <a:rPr lang="ja-JP" altLang="en-US" b="1" i="0" dirty="0">
                <a:solidFill>
                  <a:srgbClr val="F6882E"/>
                </a:solidFill>
                <a:latin typeface="BIZ UDP明朝 Medium" panose="02020500000000000000" pitchFamily="18" charset="-128"/>
                <a:ea typeface="BIZ UDP明朝 Medium" panose="02020500000000000000" pitchFamily="18" charset="-128"/>
              </a:rPr>
              <a:t>」通信を行ってみましょう！</a:t>
            </a:r>
            <a:endParaRPr lang="en-US" altLang="ja-JP" b="1" i="0" dirty="0">
              <a:solidFill>
                <a:srgbClr val="F6882E"/>
              </a:solidFill>
              <a:latin typeface="BIZ UDP明朝 Medium" panose="02020500000000000000" pitchFamily="18" charset="-128"/>
              <a:ea typeface="BIZ UDP明朝 Medium" panose="02020500000000000000" pitchFamily="18" charset="-128"/>
            </a:endParaRPr>
          </a:p>
          <a:p>
            <a:pPr marL="0" indent="0"/>
            <a:r>
              <a:rPr lang="ja-JP" altLang="en-US" b="1" i="0" dirty="0">
                <a:solidFill>
                  <a:srgbClr val="F6882E"/>
                </a:solidFill>
                <a:latin typeface="BIZ UDP明朝 Medium" panose="02020500000000000000" pitchFamily="18" charset="-128"/>
                <a:ea typeface="BIZ UDP明朝 Medium" panose="02020500000000000000" pitchFamily="18" charset="-128"/>
              </a:rPr>
              <a:t>ターミナルを開いて、「</a:t>
            </a:r>
            <a:r>
              <a:rPr lang="en-US" altLang="ja-JP" b="1" i="0" dirty="0">
                <a:solidFill>
                  <a:srgbClr val="F6882E"/>
                </a:solidFill>
                <a:latin typeface="BIZ UDP明朝 Medium" panose="02020500000000000000" pitchFamily="18" charset="-128"/>
                <a:ea typeface="BIZ UDP明朝 Medium" panose="02020500000000000000" pitchFamily="18" charset="-128"/>
              </a:rPr>
              <a:t>ping 8.8.8.8</a:t>
            </a:r>
            <a:r>
              <a:rPr lang="ja-JP" altLang="en-US" b="1" i="0" dirty="0">
                <a:solidFill>
                  <a:srgbClr val="F6882E"/>
                </a:solidFill>
                <a:latin typeface="BIZ UDP明朝 Medium" panose="02020500000000000000" pitchFamily="18" charset="-128"/>
                <a:ea typeface="BIZ UDP明朝 Medium" panose="02020500000000000000" pitchFamily="18" charset="-128"/>
              </a:rPr>
              <a:t>」と打ちます。</a:t>
            </a:r>
            <a:endParaRPr lang="en-US" altLang="ja-JP" b="1" i="0" dirty="0">
              <a:solidFill>
                <a:srgbClr val="F6882E"/>
              </a:solidFill>
              <a:latin typeface="BIZ UDP明朝 Medium" panose="02020500000000000000" pitchFamily="18" charset="-128"/>
              <a:ea typeface="BIZ UDP明朝 Medium" panose="02020500000000000000" pitchFamily="18" charset="-128"/>
            </a:endParaRPr>
          </a:p>
        </p:txBody>
      </p:sp>
      <p:sp>
        <p:nvSpPr>
          <p:cNvPr id="5" name="제목 1">
            <a:extLst>
              <a:ext uri="{FF2B5EF4-FFF2-40B4-BE49-F238E27FC236}">
                <a16:creationId xmlns:a16="http://schemas.microsoft.com/office/drawing/2014/main" id="{165FC0E4-C01D-7BA8-BF87-4D03D1E0D594}"/>
              </a:ext>
            </a:extLst>
          </p:cNvPr>
          <p:cNvSpPr>
            <a:spLocks noGrp="1"/>
          </p:cNvSpPr>
          <p:nvPr>
            <p:ph type="title"/>
          </p:nvPr>
        </p:nvSpPr>
        <p:spPr>
          <a:xfrm>
            <a:off x="395536" y="0"/>
            <a:ext cx="2664296" cy="481492"/>
          </a:xfrm>
        </p:spPr>
        <p:txBody>
          <a:bodyPr>
            <a:normAutofit/>
          </a:bodyPr>
          <a:lstStyle/>
          <a:p>
            <a:r>
              <a:rPr lang="en-US" altLang="ja-JP" sz="1600" dirty="0">
                <a:solidFill>
                  <a:schemeClr val="tx1"/>
                </a:solidFill>
                <a:latin typeface="BIZ UDP明朝 Medium" panose="02020500000000000000" pitchFamily="18" charset="-128"/>
                <a:ea typeface="BIZ UDP明朝 Medium" panose="02020500000000000000" pitchFamily="18" charset="-128"/>
              </a:rPr>
              <a:t>02 </a:t>
            </a:r>
            <a:r>
              <a:rPr lang="ja-JP" altLang="en-US" sz="1600" dirty="0">
                <a:solidFill>
                  <a:schemeClr val="tx1"/>
                </a:solidFill>
                <a:latin typeface="BIZ UDP明朝 Medium" panose="02020500000000000000" pitchFamily="18" charset="-128"/>
                <a:ea typeface="BIZ UDP明朝 Medium" panose="02020500000000000000" pitchFamily="18" charset="-128"/>
              </a:rPr>
              <a:t>プロトコル</a:t>
            </a:r>
            <a:endParaRPr lang="ko-KR" altLang="en-US" sz="1600" dirty="0">
              <a:solidFill>
                <a:schemeClr val="tx1"/>
              </a:solidFill>
              <a:latin typeface="BIZ UDP明朝 Medium" panose="02020500000000000000" pitchFamily="18" charset="-128"/>
            </a:endParaRPr>
          </a:p>
        </p:txBody>
      </p:sp>
      <p:sp>
        <p:nvSpPr>
          <p:cNvPr id="6" name="제목 1">
            <a:extLst>
              <a:ext uri="{FF2B5EF4-FFF2-40B4-BE49-F238E27FC236}">
                <a16:creationId xmlns:a16="http://schemas.microsoft.com/office/drawing/2014/main" id="{328E8C32-9164-2876-C63D-59A5D487A4F5}"/>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2400" dirty="0">
                <a:solidFill>
                  <a:schemeClr val="tx1"/>
                </a:solidFill>
                <a:latin typeface="BIZ UDP明朝 Medium" panose="02020500000000000000" pitchFamily="18" charset="-128"/>
                <a:ea typeface="BIZ UDP明朝 Medium" panose="02020500000000000000" pitchFamily="18" charset="-128"/>
              </a:rPr>
              <a:t>ネットワークインターフェース層、インターネット層</a:t>
            </a:r>
          </a:p>
        </p:txBody>
      </p:sp>
      <p:sp>
        <p:nvSpPr>
          <p:cNvPr id="7" name="제목 1">
            <a:extLst>
              <a:ext uri="{FF2B5EF4-FFF2-40B4-BE49-F238E27FC236}">
                <a16:creationId xmlns:a16="http://schemas.microsoft.com/office/drawing/2014/main" id="{89EF2D32-2D44-CD70-168E-754E1A367DED}"/>
              </a:ext>
            </a:extLst>
          </p:cNvPr>
          <p:cNvSpPr txBox="1">
            <a:spLocks/>
          </p:cNvSpPr>
          <p:nvPr/>
        </p:nvSpPr>
        <p:spPr>
          <a:xfrm>
            <a:off x="1367644" y="3641087"/>
            <a:ext cx="2664296" cy="481492"/>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endParaRPr lang="ja-JP" altLang="en-US" sz="1000" b="0" dirty="0">
              <a:solidFill>
                <a:schemeClr val="tx1"/>
              </a:solidFill>
              <a:latin typeface="BIZ UDP明朝 Medium" panose="02020500000000000000" pitchFamily="18" charset="-128"/>
              <a:ea typeface="BIZ UDP明朝 Medium" panose="02020500000000000000" pitchFamily="18" charset="-128"/>
            </a:endParaRPr>
          </a:p>
        </p:txBody>
      </p:sp>
      <p:pic>
        <p:nvPicPr>
          <p:cNvPr id="3" name="図 2">
            <a:extLst>
              <a:ext uri="{FF2B5EF4-FFF2-40B4-BE49-F238E27FC236}">
                <a16:creationId xmlns:a16="http://schemas.microsoft.com/office/drawing/2014/main" id="{9CAECEF1-DFD4-C224-9CAA-6F03F8C24785}"/>
              </a:ext>
            </a:extLst>
          </p:cNvPr>
          <p:cNvPicPr>
            <a:picLocks noChangeAspect="1"/>
          </p:cNvPicPr>
          <p:nvPr/>
        </p:nvPicPr>
        <p:blipFill>
          <a:blip r:embed="rId3"/>
          <a:stretch>
            <a:fillRect/>
          </a:stretch>
        </p:blipFill>
        <p:spPr>
          <a:xfrm>
            <a:off x="393606" y="5597857"/>
            <a:ext cx="2460058" cy="1260143"/>
          </a:xfrm>
          <a:prstGeom prst="rect">
            <a:avLst/>
          </a:prstGeom>
        </p:spPr>
      </p:pic>
      <p:sp>
        <p:nvSpPr>
          <p:cNvPr id="8" name="正方形/長方形 7">
            <a:extLst>
              <a:ext uri="{FF2B5EF4-FFF2-40B4-BE49-F238E27FC236}">
                <a16:creationId xmlns:a16="http://schemas.microsoft.com/office/drawing/2014/main" id="{7536A2B9-0F90-2A4A-76D7-CDE9ABA5764C}"/>
              </a:ext>
            </a:extLst>
          </p:cNvPr>
          <p:cNvSpPr/>
          <p:nvPr/>
        </p:nvSpPr>
        <p:spPr>
          <a:xfrm>
            <a:off x="420334" y="4674280"/>
            <a:ext cx="8352928" cy="788151"/>
          </a:xfrm>
          <a:prstGeom prst="rect">
            <a:avLst/>
          </a:prstGeom>
          <a:no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
        <p:nvSpPr>
          <p:cNvPr id="9" name="正方形/長方形 8">
            <a:extLst>
              <a:ext uri="{FF2B5EF4-FFF2-40B4-BE49-F238E27FC236}">
                <a16:creationId xmlns:a16="http://schemas.microsoft.com/office/drawing/2014/main" id="{C2805CA3-40AE-47FE-F1C5-8ADA6D95453F}"/>
              </a:ext>
            </a:extLst>
          </p:cNvPr>
          <p:cNvSpPr/>
          <p:nvPr/>
        </p:nvSpPr>
        <p:spPr>
          <a:xfrm>
            <a:off x="393605" y="5597857"/>
            <a:ext cx="2460059" cy="1260144"/>
          </a:xfrm>
          <a:prstGeom prst="rect">
            <a:avLst/>
          </a:prstGeom>
          <a:no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
        <p:nvSpPr>
          <p:cNvPr id="10" name="제목 1">
            <a:extLst>
              <a:ext uri="{FF2B5EF4-FFF2-40B4-BE49-F238E27FC236}">
                <a16:creationId xmlns:a16="http://schemas.microsoft.com/office/drawing/2014/main" id="{195A57EE-3E38-8F1A-5E48-D991CFB43314}"/>
              </a:ext>
            </a:extLst>
          </p:cNvPr>
          <p:cNvSpPr txBox="1">
            <a:spLocks/>
          </p:cNvSpPr>
          <p:nvPr/>
        </p:nvSpPr>
        <p:spPr>
          <a:xfrm>
            <a:off x="2789937" y="6440888"/>
            <a:ext cx="2664296" cy="481492"/>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rgbClr val="F6882E"/>
                </a:solidFill>
                <a:latin typeface="BIZ UDP明朝 Medium" panose="02020500000000000000" pitchFamily="18" charset="-128"/>
                <a:ea typeface="BIZ UDP明朝 Medium" panose="02020500000000000000" pitchFamily="18" charset="-128"/>
              </a:rPr>
              <a:t>Ping</a:t>
            </a:r>
            <a:r>
              <a:rPr lang="ja-JP" altLang="en-US" sz="1000" b="0" dirty="0">
                <a:solidFill>
                  <a:srgbClr val="F6882E"/>
                </a:solidFill>
                <a:latin typeface="BIZ UDP明朝 Medium" panose="02020500000000000000" pitchFamily="18" charset="-128"/>
                <a:ea typeface="BIZ UDP明朝 Medium" panose="02020500000000000000" pitchFamily="18" charset="-128"/>
              </a:rPr>
              <a:t>コマンド</a:t>
            </a:r>
          </a:p>
        </p:txBody>
      </p:sp>
    </p:spTree>
    <p:extLst>
      <p:ext uri="{BB962C8B-B14F-4D97-AF65-F5344CB8AC3E}">
        <p14:creationId xmlns:p14="http://schemas.microsoft.com/office/powerpoint/2010/main" val="2695192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제목 1">
            <a:extLst>
              <a:ext uri="{FF2B5EF4-FFF2-40B4-BE49-F238E27FC236}">
                <a16:creationId xmlns:a16="http://schemas.microsoft.com/office/drawing/2014/main" id="{165FC0E4-C01D-7BA8-BF87-4D03D1E0D594}"/>
              </a:ext>
            </a:extLst>
          </p:cNvPr>
          <p:cNvSpPr>
            <a:spLocks noGrp="1"/>
          </p:cNvSpPr>
          <p:nvPr>
            <p:ph type="title"/>
          </p:nvPr>
        </p:nvSpPr>
        <p:spPr>
          <a:xfrm>
            <a:off x="395536" y="0"/>
            <a:ext cx="2664296" cy="481492"/>
          </a:xfrm>
        </p:spPr>
        <p:txBody>
          <a:bodyPr>
            <a:normAutofit/>
          </a:bodyPr>
          <a:lstStyle/>
          <a:p>
            <a:r>
              <a:rPr lang="en-US" altLang="ja-JP" sz="1600" dirty="0">
                <a:solidFill>
                  <a:schemeClr val="tx1"/>
                </a:solidFill>
                <a:latin typeface="BIZ UDP明朝 Medium" panose="02020500000000000000" pitchFamily="18" charset="-128"/>
                <a:ea typeface="BIZ UDP明朝 Medium" panose="02020500000000000000" pitchFamily="18" charset="-128"/>
              </a:rPr>
              <a:t>02 </a:t>
            </a:r>
            <a:r>
              <a:rPr lang="ja-JP" altLang="en-US" sz="1600" dirty="0">
                <a:solidFill>
                  <a:schemeClr val="tx1"/>
                </a:solidFill>
                <a:latin typeface="BIZ UDP明朝 Medium" panose="02020500000000000000" pitchFamily="18" charset="-128"/>
                <a:ea typeface="BIZ UDP明朝 Medium" panose="02020500000000000000" pitchFamily="18" charset="-128"/>
              </a:rPr>
              <a:t>プロトコル</a:t>
            </a:r>
            <a:endParaRPr lang="ko-KR" altLang="en-US" sz="1600" dirty="0">
              <a:solidFill>
                <a:schemeClr val="tx1"/>
              </a:solidFill>
              <a:latin typeface="BIZ UDP明朝 Medium" panose="02020500000000000000" pitchFamily="18" charset="-128"/>
            </a:endParaRPr>
          </a:p>
        </p:txBody>
      </p:sp>
      <p:sp>
        <p:nvSpPr>
          <p:cNvPr id="6" name="제목 1">
            <a:extLst>
              <a:ext uri="{FF2B5EF4-FFF2-40B4-BE49-F238E27FC236}">
                <a16:creationId xmlns:a16="http://schemas.microsoft.com/office/drawing/2014/main" id="{328E8C32-9164-2876-C63D-59A5D487A4F5}"/>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2400" dirty="0">
                <a:solidFill>
                  <a:schemeClr val="tx1"/>
                </a:solidFill>
                <a:latin typeface="BIZ UDP明朝 Medium" panose="02020500000000000000" pitchFamily="18" charset="-128"/>
                <a:ea typeface="BIZ UDP明朝 Medium" panose="02020500000000000000" pitchFamily="18" charset="-128"/>
              </a:rPr>
              <a:t>トランスポート層</a:t>
            </a:r>
          </a:p>
        </p:txBody>
      </p:sp>
      <p:sp>
        <p:nvSpPr>
          <p:cNvPr id="7" name="제목 1">
            <a:extLst>
              <a:ext uri="{FF2B5EF4-FFF2-40B4-BE49-F238E27FC236}">
                <a16:creationId xmlns:a16="http://schemas.microsoft.com/office/drawing/2014/main" id="{89EF2D32-2D44-CD70-168E-754E1A367DED}"/>
              </a:ext>
            </a:extLst>
          </p:cNvPr>
          <p:cNvSpPr txBox="1">
            <a:spLocks/>
          </p:cNvSpPr>
          <p:nvPr/>
        </p:nvSpPr>
        <p:spPr>
          <a:xfrm>
            <a:off x="1367644" y="3641087"/>
            <a:ext cx="2664296" cy="481492"/>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endParaRPr lang="ja-JP" altLang="en-US" sz="1000" b="0" dirty="0">
              <a:solidFill>
                <a:schemeClr val="tx1"/>
              </a:solidFill>
              <a:latin typeface="BIZ UDP明朝 Medium" panose="02020500000000000000" pitchFamily="18" charset="-128"/>
              <a:ea typeface="BIZ UDP明朝 Medium" panose="02020500000000000000" pitchFamily="18" charset="-128"/>
            </a:endParaRPr>
          </a:p>
        </p:txBody>
      </p:sp>
      <p:sp>
        <p:nvSpPr>
          <p:cNvPr id="3" name="正方形/長方形 2">
            <a:extLst>
              <a:ext uri="{FF2B5EF4-FFF2-40B4-BE49-F238E27FC236}">
                <a16:creationId xmlns:a16="http://schemas.microsoft.com/office/drawing/2014/main" id="{6E62E98D-032D-1C26-361D-E8442B9DE9FD}"/>
              </a:ext>
            </a:extLst>
          </p:cNvPr>
          <p:cNvSpPr/>
          <p:nvPr/>
        </p:nvSpPr>
        <p:spPr>
          <a:xfrm>
            <a:off x="423527" y="4643452"/>
            <a:ext cx="8352928" cy="945788"/>
          </a:xfrm>
          <a:prstGeom prst="rect">
            <a:avLst/>
          </a:prstGeom>
          <a:solidFill>
            <a:schemeClr val="bg1"/>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
        <p:nvSpPr>
          <p:cNvPr id="9" name="내용 개체 틀 5">
            <a:extLst>
              <a:ext uri="{FF2B5EF4-FFF2-40B4-BE49-F238E27FC236}">
                <a16:creationId xmlns:a16="http://schemas.microsoft.com/office/drawing/2014/main" id="{B4D88695-14C2-F10D-15DE-83C9DEA7C195}"/>
              </a:ext>
            </a:extLst>
          </p:cNvPr>
          <p:cNvSpPr>
            <a:spLocks noGrp="1"/>
          </p:cNvSpPr>
          <p:nvPr>
            <p:ph idx="1"/>
          </p:nvPr>
        </p:nvSpPr>
        <p:spPr>
          <a:xfrm>
            <a:off x="395536" y="1124744"/>
            <a:ext cx="8402525" cy="4881686"/>
          </a:xfrm>
        </p:spPr>
        <p:txBody>
          <a:bodyPr>
            <a:normAutofit/>
          </a:bodyPr>
          <a:lstStyle/>
          <a:p>
            <a:pPr marL="0" indent="0"/>
            <a:r>
              <a:rPr lang="ja-JP" altLang="en-US" i="0" dirty="0">
                <a:solidFill>
                  <a:srgbClr val="333333"/>
                </a:solidFill>
                <a:effectLst/>
                <a:latin typeface="BIZ UDP明朝 Medium" panose="02020500000000000000" pitchFamily="18" charset="-128"/>
                <a:ea typeface="BIZ UDP明朝 Medium" panose="02020500000000000000" pitchFamily="18" charset="-128"/>
              </a:rPr>
              <a:t>　</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トランスポート層</a:t>
            </a:r>
            <a:r>
              <a:rPr lang="ja-JP" altLang="en-US" i="0" dirty="0">
                <a:solidFill>
                  <a:srgbClr val="333333"/>
                </a:solidFill>
                <a:effectLst/>
                <a:latin typeface="BIZ UDP明朝 Medium" panose="02020500000000000000" pitchFamily="18" charset="-128"/>
                <a:ea typeface="BIZ UDP明朝 Medium" panose="02020500000000000000" pitchFamily="18" charset="-128"/>
              </a:rPr>
              <a:t>は、</a:t>
            </a:r>
            <a:r>
              <a:rPr lang="ja-JP" altLang="en-US" i="0" dirty="0">
                <a:solidFill>
                  <a:srgbClr val="3A3A3A"/>
                </a:solidFill>
                <a:effectLst/>
                <a:latin typeface="BIZ UDP明朝 Medium" panose="02020500000000000000" pitchFamily="18" charset="-128"/>
                <a:ea typeface="BIZ UDP明朝 Medium" panose="02020500000000000000" pitchFamily="18" charset="-128"/>
              </a:rPr>
              <a:t>データ送受信に関しての</a:t>
            </a:r>
            <a:r>
              <a:rPr lang="ja-JP" altLang="en-US" i="0" u="heavy" dirty="0">
                <a:solidFill>
                  <a:srgbClr val="3A3A3A"/>
                </a:solidFill>
                <a:effectLst/>
                <a:uFill>
                  <a:solidFill>
                    <a:srgbClr val="F6882E"/>
                  </a:solidFill>
                </a:uFill>
                <a:latin typeface="BIZ UDP明朝 Medium" panose="02020500000000000000" pitchFamily="18" charset="-128"/>
                <a:ea typeface="BIZ UDP明朝 Medium" panose="02020500000000000000" pitchFamily="18" charset="-128"/>
              </a:rPr>
              <a:t>信頼性（データが正しく渡るための方法）の取り決め</a:t>
            </a:r>
            <a:r>
              <a:rPr lang="ja-JP" altLang="en-US" i="0" dirty="0">
                <a:solidFill>
                  <a:srgbClr val="3A3A3A"/>
                </a:solidFill>
                <a:effectLst/>
                <a:latin typeface="BIZ UDP明朝 Medium" panose="02020500000000000000" pitchFamily="18" charset="-128"/>
                <a:ea typeface="BIZ UDP明朝 Medium" panose="02020500000000000000" pitchFamily="18" charset="-128"/>
              </a:rPr>
              <a:t>を定めています。トランスポート層で使う主な通信プロトコルには、</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TCP</a:t>
            </a:r>
            <a:r>
              <a:rPr lang="ja-JP" altLang="en-US" i="0" dirty="0">
                <a:solidFill>
                  <a:srgbClr val="3A3A3A"/>
                </a:solidFill>
                <a:effectLst/>
                <a:latin typeface="BIZ UDP明朝 Medium" panose="02020500000000000000" pitchFamily="18" charset="-128"/>
                <a:ea typeface="BIZ UDP明朝 Medium" panose="02020500000000000000" pitchFamily="18" charset="-128"/>
              </a:rPr>
              <a:t>と</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UDP</a:t>
            </a:r>
            <a:r>
              <a:rPr lang="ja-JP" altLang="en-US" i="0" dirty="0">
                <a:solidFill>
                  <a:srgbClr val="3A3A3A"/>
                </a:solidFill>
                <a:effectLst/>
                <a:latin typeface="BIZ UDP明朝 Medium" panose="02020500000000000000" pitchFamily="18" charset="-128"/>
                <a:ea typeface="BIZ UDP明朝 Medium" panose="02020500000000000000" pitchFamily="18" charset="-128"/>
              </a:rPr>
              <a:t>があります。</a:t>
            </a:r>
            <a:endParaRPr lang="en-US" altLang="ja-JP" i="0" dirty="0">
              <a:solidFill>
                <a:srgbClr val="3A3A3A"/>
              </a:solidFill>
              <a:effectLst/>
              <a:latin typeface="BIZ UDP明朝 Medium" panose="02020500000000000000" pitchFamily="18" charset="-128"/>
              <a:ea typeface="BIZ UDP明朝 Medium" panose="02020500000000000000" pitchFamily="18" charset="-128"/>
            </a:endParaRPr>
          </a:p>
          <a:p>
            <a:pPr marL="0" indent="0"/>
            <a:endParaRPr lang="en-US" altLang="ja-JP" i="0" dirty="0">
              <a:solidFill>
                <a:srgbClr val="333333"/>
              </a:solidFill>
              <a:latin typeface="BIZ UDP明朝 Medium" panose="02020500000000000000" pitchFamily="18" charset="-128"/>
              <a:ea typeface="BIZ UDP明朝 Medium" panose="02020500000000000000" pitchFamily="18" charset="-128"/>
            </a:endParaRPr>
          </a:p>
          <a:p>
            <a:pPr marL="0" indent="0"/>
            <a:r>
              <a:rPr lang="ja-JP" altLang="en-US" i="0" dirty="0">
                <a:solidFill>
                  <a:srgbClr val="333333"/>
                </a:solidFill>
                <a:effectLst/>
                <a:latin typeface="BIZ UDP明朝 Medium" panose="02020500000000000000" pitchFamily="18" charset="-128"/>
                <a:ea typeface="BIZ UDP明朝 Medium" panose="02020500000000000000" pitchFamily="18" charset="-128"/>
              </a:rPr>
              <a:t>・</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TCP(Transmission Control Protocol)</a:t>
            </a:r>
          </a:p>
          <a:p>
            <a:pPr marL="0" indent="0"/>
            <a:r>
              <a:rPr lang="ja-JP" altLang="en-US" i="0" dirty="0">
                <a:solidFill>
                  <a:srgbClr val="333333"/>
                </a:solidFill>
                <a:effectLst/>
                <a:latin typeface="BIZ UDP明朝 Medium" panose="02020500000000000000" pitchFamily="18" charset="-128"/>
                <a:ea typeface="BIZ UDP明朝 Medium" panose="02020500000000000000" pitchFamily="18" charset="-128"/>
              </a:rPr>
              <a:t>　</a:t>
            </a:r>
            <a:r>
              <a:rPr lang="ja-JP" altLang="en-US" i="0" u="heavy" dirty="0">
                <a:solidFill>
                  <a:srgbClr val="333333"/>
                </a:solidFill>
                <a:effectLst/>
                <a:uFill>
                  <a:solidFill>
                    <a:srgbClr val="F6882E"/>
                  </a:solidFill>
                </a:uFill>
                <a:latin typeface="BIZ UDP明朝 Medium" panose="02020500000000000000" pitchFamily="18" charset="-128"/>
                <a:ea typeface="BIZ UDP明朝 Medium" panose="02020500000000000000" pitchFamily="18" charset="-128"/>
              </a:rPr>
              <a:t>通信を制御することが目的</a:t>
            </a:r>
            <a:r>
              <a:rPr lang="ja-JP" altLang="en-US" i="0" dirty="0">
                <a:solidFill>
                  <a:srgbClr val="333333"/>
                </a:solidFill>
                <a:effectLst/>
                <a:latin typeface="BIZ UDP明朝 Medium" panose="02020500000000000000" pitchFamily="18" charset="-128"/>
                <a:ea typeface="BIZ UDP明朝 Medium" panose="02020500000000000000" pitchFamily="18" charset="-128"/>
              </a:rPr>
              <a:t>のプロトコルです。アプリケーション層のプロトコルと組み合わせて使うこと</a:t>
            </a:r>
            <a:r>
              <a:rPr lang="ja-JP" altLang="en-US" i="0" dirty="0">
                <a:solidFill>
                  <a:srgbClr val="333333"/>
                </a:solidFill>
                <a:latin typeface="BIZ UDP明朝 Medium" panose="02020500000000000000" pitchFamily="18" charset="-128"/>
                <a:ea typeface="BIZ UDP明朝 Medium" panose="02020500000000000000" pitchFamily="18" charset="-128"/>
              </a:rPr>
              <a:t>が多いです。（例</a:t>
            </a:r>
            <a:r>
              <a:rPr lang="en-US" altLang="ja-JP" i="0" dirty="0">
                <a:solidFill>
                  <a:srgbClr val="333333"/>
                </a:solidFill>
                <a:latin typeface="BIZ UDP明朝 Medium" panose="02020500000000000000" pitchFamily="18" charset="-128"/>
                <a:ea typeface="BIZ UDP明朝 Medium" panose="02020500000000000000" pitchFamily="18" charset="-128"/>
              </a:rPr>
              <a:t>.TCP:HTTP</a:t>
            </a:r>
            <a:r>
              <a:rPr lang="ja-JP" altLang="en-US" i="0" dirty="0">
                <a:solidFill>
                  <a:srgbClr val="333333"/>
                </a:solidFill>
                <a:latin typeface="BIZ UDP明朝 Medium" panose="02020500000000000000" pitchFamily="18" charset="-128"/>
                <a:ea typeface="BIZ UDP明朝 Medium" panose="02020500000000000000" pitchFamily="18" charset="-128"/>
              </a:rPr>
              <a:t>）</a:t>
            </a:r>
            <a:endParaRPr lang="en-US" altLang="ja-JP" i="0" dirty="0">
              <a:solidFill>
                <a:srgbClr val="333333"/>
              </a:solidFill>
              <a:latin typeface="BIZ UDP明朝 Medium" panose="02020500000000000000" pitchFamily="18" charset="-128"/>
              <a:ea typeface="BIZ UDP明朝 Medium" panose="02020500000000000000" pitchFamily="18" charset="-128"/>
            </a:endParaRPr>
          </a:p>
          <a:p>
            <a:pPr marL="0" indent="0"/>
            <a:endParaRPr lang="en-US" altLang="ja-JP" i="0" dirty="0">
              <a:solidFill>
                <a:srgbClr val="333333"/>
              </a:solidFill>
              <a:latin typeface="BIZ UDP明朝 Medium" panose="02020500000000000000" pitchFamily="18" charset="-128"/>
              <a:ea typeface="BIZ UDP明朝 Medium" panose="02020500000000000000" pitchFamily="18" charset="-128"/>
            </a:endParaRPr>
          </a:p>
          <a:p>
            <a:pPr marL="0" indent="0"/>
            <a:r>
              <a:rPr lang="ja-JP" altLang="en-US" i="0" dirty="0">
                <a:solidFill>
                  <a:srgbClr val="333333"/>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UDP</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 (User Datagram Protocol</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a:t>
            </a:r>
          </a:p>
          <a:p>
            <a:pPr marL="0" indent="0"/>
            <a:r>
              <a:rPr lang="ja-JP" altLang="en-US" i="0" dirty="0">
                <a:solidFill>
                  <a:srgbClr val="333333"/>
                </a:solidFill>
                <a:effectLst/>
                <a:latin typeface="BIZ UDP明朝 Medium" panose="02020500000000000000" pitchFamily="18" charset="-128"/>
                <a:ea typeface="BIZ UDP明朝 Medium" panose="02020500000000000000" pitchFamily="18" charset="-128"/>
              </a:rPr>
              <a:t>　</a:t>
            </a:r>
            <a:r>
              <a:rPr lang="en-US" altLang="ja-JP" i="0" dirty="0">
                <a:solidFill>
                  <a:srgbClr val="333333"/>
                </a:solidFill>
                <a:effectLst/>
                <a:latin typeface="BIZ UDP明朝 Medium" panose="02020500000000000000" pitchFamily="18" charset="-128"/>
                <a:ea typeface="BIZ UDP明朝 Medium" panose="02020500000000000000" pitchFamily="18" charset="-128"/>
              </a:rPr>
              <a:t>TCP</a:t>
            </a:r>
            <a:r>
              <a:rPr lang="ja-JP" altLang="en-US" i="0" dirty="0">
                <a:solidFill>
                  <a:srgbClr val="333333"/>
                </a:solidFill>
                <a:effectLst/>
                <a:latin typeface="BIZ UDP明朝 Medium" panose="02020500000000000000" pitchFamily="18" charset="-128"/>
                <a:ea typeface="BIZ UDP明朝 Medium" panose="02020500000000000000" pitchFamily="18" charset="-128"/>
              </a:rPr>
              <a:t>と同じようにネットワーク上で</a:t>
            </a:r>
            <a:r>
              <a:rPr lang="ja-JP" altLang="en-US" i="0" u="heavy" dirty="0">
                <a:solidFill>
                  <a:srgbClr val="333333"/>
                </a:solidFill>
                <a:effectLst/>
                <a:uFill>
                  <a:solidFill>
                    <a:srgbClr val="F6882E"/>
                  </a:solidFill>
                </a:uFill>
                <a:latin typeface="BIZ UDP明朝 Medium" panose="02020500000000000000" pitchFamily="18" charset="-128"/>
                <a:ea typeface="BIZ UDP明朝 Medium" panose="02020500000000000000" pitchFamily="18" charset="-128"/>
              </a:rPr>
              <a:t>データを送るときのルールを定めている</a:t>
            </a:r>
            <a:r>
              <a:rPr lang="ja-JP" altLang="en-US" i="0" dirty="0">
                <a:solidFill>
                  <a:srgbClr val="333333"/>
                </a:solidFill>
                <a:effectLst/>
                <a:latin typeface="BIZ UDP明朝 Medium" panose="02020500000000000000" pitchFamily="18" charset="-128"/>
                <a:ea typeface="BIZ UDP明朝 Medium" panose="02020500000000000000" pitchFamily="18" charset="-128"/>
              </a:rPr>
              <a:t>プロトコルです。ただし、</a:t>
            </a:r>
            <a:r>
              <a:rPr lang="en-US" altLang="ja-JP" i="0" dirty="0">
                <a:solidFill>
                  <a:srgbClr val="333333"/>
                </a:solidFill>
                <a:effectLst/>
                <a:latin typeface="BIZ UDP明朝 Medium" panose="02020500000000000000" pitchFamily="18" charset="-128"/>
                <a:ea typeface="BIZ UDP明朝 Medium" panose="02020500000000000000" pitchFamily="18" charset="-128"/>
              </a:rPr>
              <a:t>TCP</a:t>
            </a:r>
            <a:r>
              <a:rPr lang="ja-JP" altLang="en-US" i="0" dirty="0">
                <a:solidFill>
                  <a:srgbClr val="333333"/>
                </a:solidFill>
                <a:effectLst/>
                <a:latin typeface="BIZ UDP明朝 Medium" panose="02020500000000000000" pitchFamily="18" charset="-128"/>
                <a:ea typeface="BIZ UDP明朝 Medium" panose="02020500000000000000" pitchFamily="18" charset="-128"/>
              </a:rPr>
              <a:t>とは異なり品質よりも</a:t>
            </a:r>
            <a:r>
              <a:rPr lang="ja-JP" altLang="en-US" i="0" u="heavy" dirty="0">
                <a:solidFill>
                  <a:srgbClr val="333333"/>
                </a:solidFill>
                <a:effectLst/>
                <a:uFill>
                  <a:solidFill>
                    <a:srgbClr val="F6882E"/>
                  </a:solidFill>
                </a:uFill>
                <a:latin typeface="BIZ UDP明朝 Medium" panose="02020500000000000000" pitchFamily="18" charset="-128"/>
                <a:ea typeface="BIZ UDP明朝 Medium" panose="02020500000000000000" pitchFamily="18" charset="-128"/>
              </a:rPr>
              <a:t>速度重視で通信を行いたい</a:t>
            </a:r>
            <a:r>
              <a:rPr lang="ja-JP" altLang="en-US" i="0" dirty="0">
                <a:solidFill>
                  <a:srgbClr val="333333"/>
                </a:solidFill>
                <a:effectLst/>
                <a:latin typeface="BIZ UDP明朝 Medium" panose="02020500000000000000" pitchFamily="18" charset="-128"/>
                <a:ea typeface="BIZ UDP明朝 Medium" panose="02020500000000000000" pitchFamily="18" charset="-128"/>
              </a:rPr>
              <a:t>場合のルールを規定しています。こちらもアプリケーション層のプロトコルと組み合わせて使うこと</a:t>
            </a:r>
            <a:r>
              <a:rPr lang="ja-JP" altLang="en-US" i="0" dirty="0">
                <a:solidFill>
                  <a:srgbClr val="333333"/>
                </a:solidFill>
                <a:latin typeface="BIZ UDP明朝 Medium" panose="02020500000000000000" pitchFamily="18" charset="-128"/>
                <a:ea typeface="BIZ UDP明朝 Medium" panose="02020500000000000000" pitchFamily="18" charset="-128"/>
              </a:rPr>
              <a:t>が多いです。（例</a:t>
            </a:r>
            <a:r>
              <a:rPr lang="en-US" altLang="ja-JP" i="0" dirty="0">
                <a:solidFill>
                  <a:srgbClr val="333333"/>
                </a:solidFill>
                <a:latin typeface="BIZ UDP明朝 Medium" panose="02020500000000000000" pitchFamily="18" charset="-128"/>
                <a:ea typeface="BIZ UDP明朝 Medium" panose="02020500000000000000" pitchFamily="18" charset="-128"/>
              </a:rPr>
              <a:t>.UDP:DNS</a:t>
            </a:r>
            <a:r>
              <a:rPr lang="ja-JP" altLang="en-US" i="0" dirty="0">
                <a:solidFill>
                  <a:srgbClr val="333333"/>
                </a:solidFill>
                <a:latin typeface="BIZ UDP明朝 Medium" panose="02020500000000000000" pitchFamily="18" charset="-128"/>
                <a:ea typeface="BIZ UDP明朝 Medium" panose="02020500000000000000" pitchFamily="18" charset="-128"/>
              </a:rPr>
              <a:t>）</a:t>
            </a:r>
            <a:endParaRPr lang="en-US" altLang="ja-JP" i="0" dirty="0">
              <a:solidFill>
                <a:srgbClr val="333333"/>
              </a:solidFill>
              <a:latin typeface="BIZ UDP明朝 Medium" panose="02020500000000000000" pitchFamily="18" charset="-128"/>
              <a:ea typeface="BIZ UDP明朝 Medium" panose="02020500000000000000" pitchFamily="18" charset="-128"/>
            </a:endParaRPr>
          </a:p>
          <a:p>
            <a:pPr marL="0" indent="0"/>
            <a:endParaRPr lang="en-US" altLang="ja-JP" i="0" dirty="0">
              <a:solidFill>
                <a:srgbClr val="F6882E"/>
              </a:solidFill>
              <a:latin typeface="BIZ UDP明朝 Medium" panose="02020500000000000000" pitchFamily="18" charset="-128"/>
              <a:ea typeface="BIZ UDP明朝 Medium" panose="02020500000000000000" pitchFamily="18" charset="-128"/>
            </a:endParaRPr>
          </a:p>
          <a:p>
            <a:pPr marL="0" indent="0"/>
            <a:endParaRPr lang="en-US" altLang="ja-JP" i="0" dirty="0">
              <a:solidFill>
                <a:srgbClr val="F6882E"/>
              </a:solidFill>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基本的には、上記の</a:t>
            </a:r>
            <a:r>
              <a:rPr lang="en-US" altLang="ja-JP" i="0" u="heavy" dirty="0">
                <a:solidFill>
                  <a:schemeClr val="tx1"/>
                </a:solidFill>
                <a:uFill>
                  <a:solidFill>
                    <a:srgbClr val="F6882E"/>
                  </a:solidFill>
                </a:uFill>
                <a:latin typeface="BIZ UDP明朝 Medium" panose="02020500000000000000" pitchFamily="18" charset="-128"/>
                <a:ea typeface="BIZ UDP明朝 Medium" panose="02020500000000000000" pitchFamily="18" charset="-128"/>
              </a:rPr>
              <a:t>TCP</a:t>
            </a:r>
            <a:r>
              <a:rPr lang="ja-JP" altLang="en-US" i="0" u="heavy" dirty="0">
                <a:solidFill>
                  <a:schemeClr val="tx1"/>
                </a:solidFill>
                <a:uFill>
                  <a:solidFill>
                    <a:srgbClr val="F6882E"/>
                  </a:solidFill>
                </a:uFill>
                <a:latin typeface="BIZ UDP明朝 Medium" panose="02020500000000000000" pitchFamily="18" charset="-128"/>
                <a:ea typeface="BIZ UDP明朝 Medium" panose="02020500000000000000" pitchFamily="18" charset="-128"/>
              </a:rPr>
              <a:t>と</a:t>
            </a:r>
            <a:r>
              <a:rPr lang="en-US" altLang="ja-JP" i="0" u="heavy" dirty="0">
                <a:solidFill>
                  <a:schemeClr val="tx1"/>
                </a:solidFill>
                <a:uFill>
                  <a:solidFill>
                    <a:srgbClr val="F6882E"/>
                  </a:solidFill>
                </a:uFill>
                <a:latin typeface="BIZ UDP明朝 Medium" panose="02020500000000000000" pitchFamily="18" charset="-128"/>
                <a:ea typeface="BIZ UDP明朝 Medium" panose="02020500000000000000" pitchFamily="18" charset="-128"/>
              </a:rPr>
              <a:t>UDP</a:t>
            </a:r>
            <a:r>
              <a:rPr lang="ja-JP" altLang="en-US" i="0" u="heavy" dirty="0">
                <a:solidFill>
                  <a:schemeClr val="tx1"/>
                </a:solidFill>
                <a:uFill>
                  <a:solidFill>
                    <a:srgbClr val="F6882E"/>
                  </a:solidFill>
                </a:uFill>
                <a:latin typeface="BIZ UDP明朝 Medium" panose="02020500000000000000" pitchFamily="18" charset="-128"/>
                <a:ea typeface="BIZ UDP明朝 Medium" panose="02020500000000000000" pitchFamily="18" charset="-128"/>
              </a:rPr>
              <a:t>のどちらか１つと</a:t>
            </a:r>
            <a:r>
              <a:rPr lang="ja-JP" altLang="en-US" i="0" u="heavy" dirty="0">
                <a:solidFill>
                  <a:srgbClr val="333333"/>
                </a:solidFill>
                <a:effectLst/>
                <a:uFill>
                  <a:solidFill>
                    <a:srgbClr val="F6882E"/>
                  </a:solidFill>
                </a:uFill>
                <a:latin typeface="BIZ UDP明朝 Medium" panose="02020500000000000000" pitchFamily="18" charset="-128"/>
                <a:ea typeface="BIZ UDP明朝 Medium" panose="02020500000000000000" pitchFamily="18" charset="-128"/>
              </a:rPr>
              <a:t>アプリケーション層</a:t>
            </a:r>
            <a:r>
              <a:rPr lang="ja-JP" altLang="en-US" i="0" u="heavy" dirty="0">
                <a:solidFill>
                  <a:schemeClr val="tx1"/>
                </a:solidFill>
                <a:uFill>
                  <a:solidFill>
                    <a:srgbClr val="F6882E"/>
                  </a:solidFill>
                </a:uFill>
                <a:latin typeface="BIZ UDP明朝 Medium" panose="02020500000000000000" pitchFamily="18" charset="-128"/>
                <a:ea typeface="BIZ UDP明朝 Medium" panose="02020500000000000000" pitchFamily="18" charset="-128"/>
              </a:rPr>
              <a:t>のプロトコルを組みわせて</a:t>
            </a:r>
            <a:r>
              <a:rPr lang="ja-JP" altLang="en-US" i="0" dirty="0">
                <a:solidFill>
                  <a:schemeClr val="tx1"/>
                </a:solidFill>
                <a:latin typeface="BIZ UDP明朝 Medium" panose="02020500000000000000" pitchFamily="18" charset="-128"/>
                <a:ea typeface="BIZ UDP明朝 Medium" panose="02020500000000000000" pitchFamily="18" charset="-128"/>
              </a:rPr>
              <a:t>、通信をすることがほとんどです。組み合わせに関してはほとんどにおいて決まりがあり、</a:t>
            </a:r>
            <a:r>
              <a:rPr lang="en-US" altLang="ja-JP" b="1" i="0" dirty="0">
                <a:solidFill>
                  <a:srgbClr val="F6882E"/>
                </a:solidFill>
                <a:latin typeface="BIZ UDP明朝 Medium" panose="02020500000000000000" pitchFamily="18" charset="-128"/>
                <a:ea typeface="BIZ UDP明朝 Medium" panose="02020500000000000000" pitchFamily="18" charset="-128"/>
              </a:rPr>
              <a:t>9</a:t>
            </a:r>
            <a:r>
              <a:rPr lang="ja-JP" altLang="en-US" b="1" i="0" dirty="0">
                <a:solidFill>
                  <a:srgbClr val="F6882E"/>
                </a:solidFill>
                <a:latin typeface="BIZ UDP明朝 Medium" panose="02020500000000000000" pitchFamily="18" charset="-128"/>
                <a:ea typeface="BIZ UDP明朝 Medium" panose="02020500000000000000" pitchFamily="18" charset="-128"/>
              </a:rPr>
              <a:t>割は</a:t>
            </a:r>
            <a:r>
              <a:rPr lang="en-US" altLang="ja-JP" b="1" i="0" dirty="0">
                <a:solidFill>
                  <a:srgbClr val="F6882E"/>
                </a:solidFill>
                <a:latin typeface="BIZ UDP明朝 Medium" panose="02020500000000000000" pitchFamily="18" charset="-128"/>
                <a:ea typeface="BIZ UDP明朝 Medium" panose="02020500000000000000" pitchFamily="18" charset="-128"/>
              </a:rPr>
              <a:t>TCP</a:t>
            </a:r>
            <a:r>
              <a:rPr lang="ja-JP" altLang="en-US" i="0" dirty="0">
                <a:solidFill>
                  <a:schemeClr val="tx1"/>
                </a:solidFill>
                <a:latin typeface="BIZ UDP明朝 Medium" panose="02020500000000000000" pitchFamily="18" charset="-128"/>
                <a:ea typeface="BIZ UDP明朝 Medium" panose="02020500000000000000" pitchFamily="18" charset="-128"/>
              </a:rPr>
              <a:t>を利用します。</a:t>
            </a:r>
            <a:endParaRPr lang="en-US" altLang="ja-JP" i="0" dirty="0">
              <a:solidFill>
                <a:schemeClr val="tx1"/>
              </a:solidFill>
              <a:latin typeface="BIZ UDP明朝 Medium" panose="02020500000000000000" pitchFamily="18" charset="-128"/>
              <a:ea typeface="BIZ UDP明朝 Medium" panose="02020500000000000000" pitchFamily="18" charset="-128"/>
            </a:endParaRPr>
          </a:p>
        </p:txBody>
      </p:sp>
    </p:spTree>
    <p:extLst>
      <p:ext uri="{BB962C8B-B14F-4D97-AF65-F5344CB8AC3E}">
        <p14:creationId xmlns:p14="http://schemas.microsoft.com/office/powerpoint/2010/main" val="14562974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내용 개체 틀 5">
            <a:extLst>
              <a:ext uri="{FF2B5EF4-FFF2-40B4-BE49-F238E27FC236}">
                <a16:creationId xmlns:a16="http://schemas.microsoft.com/office/drawing/2014/main" id="{F4F57D5B-5258-C942-9420-57293D3774D4}"/>
              </a:ext>
            </a:extLst>
          </p:cNvPr>
          <p:cNvSpPr>
            <a:spLocks noGrp="1"/>
          </p:cNvSpPr>
          <p:nvPr>
            <p:ph idx="1"/>
          </p:nvPr>
        </p:nvSpPr>
        <p:spPr>
          <a:xfrm>
            <a:off x="395536" y="1124744"/>
            <a:ext cx="8402525" cy="4881686"/>
          </a:xfrm>
        </p:spPr>
        <p:txBody>
          <a:bodyPr>
            <a:normAutofit/>
          </a:bodyPr>
          <a:lstStyle/>
          <a:p>
            <a:pPr marL="0" indent="0"/>
            <a:r>
              <a:rPr lang="ja-JP" altLang="en-US" i="0" dirty="0">
                <a:solidFill>
                  <a:schemeClr val="tx1"/>
                </a:solidFill>
                <a:effectLst/>
                <a:latin typeface="BIZ UDP明朝 Medium" panose="02020500000000000000" pitchFamily="18" charset="-128"/>
                <a:ea typeface="BIZ UDP明朝 Medium" panose="02020500000000000000" pitchFamily="18" charset="-128"/>
              </a:rPr>
              <a:t>　アプリケーション層は最上位の階層で、利用者が直接通信するデバイスが、</a:t>
            </a:r>
            <a:r>
              <a:rPr lang="ja-JP" altLang="en-US"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どのようなアプリケーションを利用しているか、具体的な仕様や通信手順、データ形式などを定めています</a:t>
            </a:r>
            <a:r>
              <a:rPr lang="ja-JP" altLang="en-US" i="0" dirty="0">
                <a:solidFill>
                  <a:schemeClr val="tx1"/>
                </a:solidFill>
                <a:effectLst/>
                <a:latin typeface="BIZ UDP明朝 Medium" panose="02020500000000000000" pitchFamily="18" charset="-128"/>
                <a:ea typeface="BIZ UDP明朝 Medium" panose="02020500000000000000" pitchFamily="18" charset="-128"/>
              </a:rPr>
              <a:t>。トランスポート層の</a:t>
            </a:r>
            <a:r>
              <a:rPr lang="en-US" altLang="ja-JP"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TCP</a:t>
            </a:r>
            <a:r>
              <a:rPr lang="ja-JP" altLang="en-US"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と</a:t>
            </a:r>
            <a:r>
              <a:rPr lang="en-US" altLang="ja-JP"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UDP</a:t>
            </a:r>
            <a:r>
              <a:rPr lang="ja-JP" altLang="en-US"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を利用して通信を行います</a:t>
            </a:r>
            <a:r>
              <a:rPr lang="ja-JP" altLang="en-US" i="0" dirty="0">
                <a:solidFill>
                  <a:schemeClr val="tx1"/>
                </a:solidFill>
                <a:effectLst/>
                <a:latin typeface="BIZ UDP明朝 Medium" panose="02020500000000000000" pitchFamily="18" charset="-128"/>
                <a:ea typeface="BIZ UDP明朝 Medium" panose="02020500000000000000" pitchFamily="18" charset="-128"/>
              </a:rPr>
              <a:t>。</a:t>
            </a:r>
            <a:endParaRPr lang="en-US" altLang="ja-JP" i="0" dirty="0">
              <a:solidFill>
                <a:schemeClr val="tx1"/>
              </a:solidFill>
              <a:effectLst/>
              <a:latin typeface="BIZ UDP明朝 Medium" panose="02020500000000000000" pitchFamily="18" charset="-128"/>
              <a:ea typeface="BIZ UDP明朝 Medium" panose="02020500000000000000" pitchFamily="18" charset="-128"/>
            </a:endParaRPr>
          </a:p>
          <a:p>
            <a:pPr marL="0" indent="0"/>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HTTP</a:t>
            </a:r>
            <a:r>
              <a:rPr lang="ja-JP" altLang="en-US" b="1" i="0" dirty="0">
                <a:solidFill>
                  <a:srgbClr val="F6882E"/>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Hypertext Transfer Protocol</a:t>
            </a:r>
            <a:r>
              <a:rPr lang="ja-JP" altLang="en-US" b="1" i="0" dirty="0">
                <a:solidFill>
                  <a:srgbClr val="F6882E"/>
                </a:solidFill>
                <a:latin typeface="BIZ UDP明朝 Medium" panose="02020500000000000000" pitchFamily="18" charset="-128"/>
                <a:ea typeface="BIZ UDP明朝 Medium" panose="02020500000000000000" pitchFamily="18" charset="-128"/>
              </a:rPr>
              <a:t>）</a:t>
            </a:r>
            <a:endParaRPr lang="en-US" altLang="ja-JP" b="1" i="0" dirty="0">
              <a:solidFill>
                <a:srgbClr val="F6882E"/>
              </a:solidFill>
              <a:latin typeface="BIZ UDP明朝 Medium" panose="02020500000000000000" pitchFamily="18" charset="-128"/>
              <a:ea typeface="BIZ UDP明朝 Medium" panose="02020500000000000000" pitchFamily="18" charset="-128"/>
            </a:endParaRPr>
          </a:p>
          <a:p>
            <a:pPr marL="0" indent="0"/>
            <a:r>
              <a:rPr lang="en-US" altLang="ja-JP" i="0" dirty="0">
                <a:solidFill>
                  <a:schemeClr val="tx1"/>
                </a:solidFill>
                <a:effectLst/>
                <a:latin typeface="BIZ UDP明朝 Medium" panose="02020500000000000000" pitchFamily="18" charset="-128"/>
                <a:ea typeface="BIZ UDP明朝 Medium" panose="02020500000000000000" pitchFamily="18" charset="-128"/>
              </a:rPr>
              <a:t>Web</a:t>
            </a:r>
            <a:r>
              <a:rPr lang="ja-JP" altLang="en-US" i="0" dirty="0">
                <a:solidFill>
                  <a:schemeClr val="tx1"/>
                </a:solidFill>
                <a:effectLst/>
                <a:latin typeface="BIZ UDP明朝 Medium" panose="02020500000000000000" pitchFamily="18" charset="-128"/>
                <a:ea typeface="BIZ UDP明朝 Medium" panose="02020500000000000000" pitchFamily="18" charset="-128"/>
              </a:rPr>
              <a:t>ブラウザや</a:t>
            </a:r>
            <a:r>
              <a:rPr lang="en-US" altLang="ja-JP" i="0" dirty="0">
                <a:solidFill>
                  <a:schemeClr val="tx1"/>
                </a:solidFill>
                <a:effectLst/>
                <a:latin typeface="BIZ UDP明朝 Medium" panose="02020500000000000000" pitchFamily="18" charset="-128"/>
                <a:ea typeface="BIZ UDP明朝 Medium" panose="02020500000000000000" pitchFamily="18" charset="-128"/>
              </a:rPr>
              <a:t>Web</a:t>
            </a:r>
            <a:r>
              <a:rPr lang="ja-JP" altLang="en-US" i="0" dirty="0">
                <a:solidFill>
                  <a:schemeClr val="tx1"/>
                </a:solidFill>
                <a:effectLst/>
                <a:latin typeface="BIZ UDP明朝 Medium" panose="02020500000000000000" pitchFamily="18" charset="-128"/>
                <a:ea typeface="BIZ UDP明朝 Medium" panose="02020500000000000000" pitchFamily="18" charset="-128"/>
              </a:rPr>
              <a:t>サーバーなどが、</a:t>
            </a:r>
            <a:r>
              <a:rPr lang="en-US" altLang="ja-JP"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Web</a:t>
            </a:r>
            <a:r>
              <a:rPr lang="ja-JP" altLang="en-US"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ページやデータなどを送受信する</a:t>
            </a:r>
            <a:r>
              <a:rPr lang="ja-JP" altLang="en-US" i="0" dirty="0">
                <a:solidFill>
                  <a:schemeClr val="tx1"/>
                </a:solidFill>
                <a:effectLst/>
                <a:latin typeface="BIZ UDP明朝 Medium" panose="02020500000000000000" pitchFamily="18" charset="-128"/>
                <a:ea typeface="BIZ UDP明朝 Medium" panose="02020500000000000000" pitchFamily="18" charset="-128"/>
              </a:rPr>
              <a:t>ためのプロトコルです。 </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TCP</a:t>
            </a:r>
            <a:r>
              <a:rPr lang="ja-JP" altLang="en-US" i="0" dirty="0">
                <a:solidFill>
                  <a:schemeClr val="tx1"/>
                </a:solidFill>
                <a:effectLst/>
                <a:latin typeface="BIZ UDP明朝 Medium" panose="02020500000000000000" pitchFamily="18" charset="-128"/>
                <a:ea typeface="BIZ UDP明朝 Medium" panose="02020500000000000000" pitchFamily="18" charset="-128"/>
              </a:rPr>
              <a:t>を利用して、データの送受信を行います。</a:t>
            </a:r>
            <a:endParaRPr lang="en-US" altLang="ja-JP" i="0" dirty="0">
              <a:solidFill>
                <a:schemeClr val="tx1"/>
              </a:solidFill>
              <a:effectLst/>
              <a:latin typeface="BIZ UDP明朝 Medium" panose="02020500000000000000" pitchFamily="18" charset="-128"/>
              <a:ea typeface="BIZ UDP明朝 Medium" panose="02020500000000000000" pitchFamily="18" charset="-128"/>
            </a:endParaRPr>
          </a:p>
          <a:p>
            <a:pPr marL="0" indent="0"/>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HTTPS</a:t>
            </a:r>
            <a:r>
              <a:rPr lang="ja-JP" altLang="en-US" b="1" i="0" dirty="0">
                <a:solidFill>
                  <a:srgbClr val="F6882E"/>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Hypertext Transfer Protocol Secure</a:t>
            </a:r>
            <a:r>
              <a:rPr lang="ja-JP" altLang="en-US" b="1" i="0" dirty="0">
                <a:solidFill>
                  <a:srgbClr val="F6882E"/>
                </a:solidFill>
                <a:latin typeface="BIZ UDP明朝 Medium" panose="02020500000000000000" pitchFamily="18" charset="-128"/>
                <a:ea typeface="BIZ UDP明朝 Medium" panose="02020500000000000000" pitchFamily="18" charset="-128"/>
              </a:rPr>
              <a:t>）</a:t>
            </a:r>
            <a:endParaRPr lang="en-US" altLang="ja-JP" b="1" i="0" dirty="0">
              <a:solidFill>
                <a:srgbClr val="F6882E"/>
              </a:solidFill>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effectLst/>
                <a:latin typeface="BIZ UDP明朝 Medium" panose="02020500000000000000" pitchFamily="18" charset="-128"/>
                <a:ea typeface="BIZ UDP明朝 Medium" panose="02020500000000000000" pitchFamily="18" charset="-128"/>
              </a:rPr>
              <a:t>　</a:t>
            </a:r>
            <a:r>
              <a:rPr lang="en-US" altLang="ja-JP" i="0" dirty="0">
                <a:solidFill>
                  <a:schemeClr val="tx1"/>
                </a:solidFill>
                <a:effectLst/>
                <a:latin typeface="BIZ UDP明朝 Medium" panose="02020500000000000000" pitchFamily="18" charset="-128"/>
                <a:ea typeface="BIZ UDP明朝 Medium" panose="02020500000000000000" pitchFamily="18" charset="-128"/>
              </a:rPr>
              <a:t>HTTP</a:t>
            </a:r>
            <a:r>
              <a:rPr lang="ja-JP" altLang="en-US" i="0" dirty="0">
                <a:solidFill>
                  <a:schemeClr val="tx1"/>
                </a:solidFill>
                <a:effectLst/>
                <a:latin typeface="BIZ UDP明朝 Medium" panose="02020500000000000000" pitchFamily="18" charset="-128"/>
                <a:ea typeface="BIZ UDP明朝 Medium" panose="02020500000000000000" pitchFamily="18" charset="-128"/>
              </a:rPr>
              <a:t>と同様に</a:t>
            </a:r>
            <a:r>
              <a:rPr lang="en-US" altLang="ja-JP" i="0" dirty="0">
                <a:solidFill>
                  <a:schemeClr val="tx1"/>
                </a:solidFill>
                <a:effectLst/>
                <a:latin typeface="BIZ UDP明朝 Medium" panose="02020500000000000000" pitchFamily="18" charset="-128"/>
                <a:ea typeface="BIZ UDP明朝 Medium" panose="02020500000000000000" pitchFamily="18" charset="-128"/>
              </a:rPr>
              <a:t>Web</a:t>
            </a:r>
            <a:r>
              <a:rPr lang="ja-JP" altLang="en-US" i="0" dirty="0">
                <a:solidFill>
                  <a:schemeClr val="tx1"/>
                </a:solidFill>
                <a:effectLst/>
                <a:latin typeface="BIZ UDP明朝 Medium" panose="02020500000000000000" pitchFamily="18" charset="-128"/>
                <a:ea typeface="BIZ UDP明朝 Medium" panose="02020500000000000000" pitchFamily="18" charset="-128"/>
              </a:rPr>
              <a:t>ページやデータなどを送受信す</a:t>
            </a:r>
            <a:endParaRPr lang="en-US" altLang="ja-JP" i="0" dirty="0">
              <a:solidFill>
                <a:schemeClr val="tx1"/>
              </a:solidFill>
              <a:effectLst/>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effectLst/>
                <a:latin typeface="BIZ UDP明朝 Medium" panose="02020500000000000000" pitchFamily="18" charset="-128"/>
                <a:ea typeface="BIZ UDP明朝 Medium" panose="02020500000000000000" pitchFamily="18" charset="-128"/>
              </a:rPr>
              <a:t>るためのプロトコルです。</a:t>
            </a:r>
            <a:endParaRPr lang="en-US" altLang="ja-JP" i="0" dirty="0">
              <a:solidFill>
                <a:schemeClr val="tx1"/>
              </a:solidFill>
              <a:effectLst/>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　</a:t>
            </a:r>
            <a:r>
              <a:rPr lang="en-US" altLang="ja-JP" i="0" dirty="0">
                <a:solidFill>
                  <a:schemeClr val="tx1"/>
                </a:solidFill>
                <a:latin typeface="BIZ UDP明朝 Medium" panose="02020500000000000000" pitchFamily="18" charset="-128"/>
                <a:ea typeface="BIZ UDP明朝 Medium" panose="02020500000000000000" pitchFamily="18" charset="-128"/>
              </a:rPr>
              <a:t>HTTP</a:t>
            </a:r>
            <a:r>
              <a:rPr lang="ja-JP" altLang="en-US" i="0" dirty="0">
                <a:solidFill>
                  <a:schemeClr val="tx1"/>
                </a:solidFill>
                <a:latin typeface="BIZ UDP明朝 Medium" panose="02020500000000000000" pitchFamily="18" charset="-128"/>
                <a:ea typeface="BIZ UDP明朝 Medium" panose="02020500000000000000" pitchFamily="18" charset="-128"/>
              </a:rPr>
              <a:t>との違いは、</a:t>
            </a:r>
            <a:r>
              <a:rPr lang="ja-JP" altLang="en-US" i="0" dirty="0">
                <a:solidFill>
                  <a:schemeClr val="tx1"/>
                </a:solidFill>
                <a:effectLst/>
                <a:latin typeface="BIZ UDP明朝 Medium" panose="02020500000000000000" pitchFamily="18" charset="-128"/>
                <a:ea typeface="BIZ UDP明朝 Medium" panose="02020500000000000000" pitchFamily="18" charset="-128"/>
              </a:rPr>
              <a:t> </a:t>
            </a:r>
            <a:r>
              <a:rPr lang="en-US" altLang="ja-JP" i="0" dirty="0">
                <a:solidFill>
                  <a:schemeClr val="tx1"/>
                </a:solidFill>
                <a:effectLst/>
                <a:latin typeface="BIZ UDP明朝 Medium" panose="02020500000000000000" pitchFamily="18" charset="-128"/>
                <a:ea typeface="BIZ UDP明朝 Medium" panose="02020500000000000000" pitchFamily="18" charset="-128"/>
              </a:rPr>
              <a:t>HTTP</a:t>
            </a:r>
            <a:r>
              <a:rPr lang="ja-JP" altLang="en-US" i="0" dirty="0">
                <a:solidFill>
                  <a:schemeClr val="tx1"/>
                </a:solidFill>
                <a:effectLst/>
                <a:latin typeface="BIZ UDP明朝 Medium" panose="02020500000000000000" pitchFamily="18" charset="-128"/>
                <a:ea typeface="BIZ UDP明朝 Medium" panose="02020500000000000000" pitchFamily="18" charset="-128"/>
              </a:rPr>
              <a:t>と比べて</a:t>
            </a:r>
            <a:r>
              <a:rPr lang="ja-JP" altLang="en-US"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データの送受信が安全（</a:t>
            </a:r>
            <a:r>
              <a:rPr lang="en-US" altLang="ja-JP"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Se</a:t>
            </a:r>
            <a:r>
              <a:rPr lang="ja-JP" altLang="en-US"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ｃ</a:t>
            </a:r>
            <a:endParaRPr lang="en-US" altLang="ja-JP"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endParaRPr>
          </a:p>
          <a:p>
            <a:pPr marL="0" indent="0"/>
            <a:r>
              <a:rPr lang="en-US" altLang="ja-JP" i="0" u="heavy" dirty="0" err="1">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ure</a:t>
            </a:r>
            <a:r>
              <a:rPr lang="ja-JP" altLang="en-US"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a:t>
            </a:r>
            <a:r>
              <a:rPr lang="ja-JP" altLang="en-US" i="0" dirty="0">
                <a:solidFill>
                  <a:schemeClr val="tx1"/>
                </a:solidFill>
                <a:effectLst/>
                <a:latin typeface="BIZ UDP明朝 Medium" panose="02020500000000000000" pitchFamily="18" charset="-128"/>
                <a:ea typeface="BIZ UDP明朝 Medium" panose="02020500000000000000" pitchFamily="18" charset="-128"/>
              </a:rPr>
              <a:t>であることです。</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SSL</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証明書</a:t>
            </a:r>
            <a:r>
              <a:rPr lang="ja-JP" altLang="en-US" i="0" dirty="0">
                <a:solidFill>
                  <a:schemeClr val="tx1"/>
                </a:solidFill>
                <a:effectLst/>
                <a:latin typeface="BIZ UDP明朝 Medium" panose="02020500000000000000" pitchFamily="18" charset="-128"/>
                <a:ea typeface="BIZ UDP明朝 Medium" panose="02020500000000000000" pitchFamily="18" charset="-128"/>
              </a:rPr>
              <a:t>を発行して、登録することで利用</a:t>
            </a:r>
            <a:endParaRPr lang="en-US" altLang="ja-JP" i="0" dirty="0">
              <a:solidFill>
                <a:schemeClr val="tx1"/>
              </a:solidFill>
              <a:effectLst/>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effectLst/>
                <a:latin typeface="BIZ UDP明朝 Medium" panose="02020500000000000000" pitchFamily="18" charset="-128"/>
                <a:ea typeface="BIZ UDP明朝 Medium" panose="02020500000000000000" pitchFamily="18" charset="-128"/>
              </a:rPr>
              <a:t>できます。</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TCP</a:t>
            </a:r>
            <a:r>
              <a:rPr lang="ja-JP" altLang="en-US" i="0" dirty="0">
                <a:solidFill>
                  <a:schemeClr val="tx1"/>
                </a:solidFill>
                <a:effectLst/>
                <a:latin typeface="BIZ UDP明朝 Medium" panose="02020500000000000000" pitchFamily="18" charset="-128"/>
                <a:ea typeface="BIZ UDP明朝 Medium" panose="02020500000000000000" pitchFamily="18" charset="-128"/>
              </a:rPr>
              <a:t>を利用して、データの送受信を行います。</a:t>
            </a:r>
            <a:endParaRPr lang="en-US" altLang="ja-JP" i="0" dirty="0">
              <a:solidFill>
                <a:schemeClr val="tx1"/>
              </a:solidFill>
              <a:latin typeface="BIZ UDP明朝 Medium" panose="02020500000000000000" pitchFamily="18" charset="-128"/>
              <a:ea typeface="BIZ UDP明朝 Medium" panose="02020500000000000000" pitchFamily="18" charset="-128"/>
            </a:endParaRPr>
          </a:p>
        </p:txBody>
      </p:sp>
      <p:sp>
        <p:nvSpPr>
          <p:cNvPr id="5" name="제목 1">
            <a:extLst>
              <a:ext uri="{FF2B5EF4-FFF2-40B4-BE49-F238E27FC236}">
                <a16:creationId xmlns:a16="http://schemas.microsoft.com/office/drawing/2014/main" id="{165FC0E4-C01D-7BA8-BF87-4D03D1E0D594}"/>
              </a:ext>
            </a:extLst>
          </p:cNvPr>
          <p:cNvSpPr>
            <a:spLocks noGrp="1"/>
          </p:cNvSpPr>
          <p:nvPr>
            <p:ph type="title"/>
          </p:nvPr>
        </p:nvSpPr>
        <p:spPr>
          <a:xfrm>
            <a:off x="395536" y="0"/>
            <a:ext cx="2664296" cy="481492"/>
          </a:xfrm>
        </p:spPr>
        <p:txBody>
          <a:bodyPr>
            <a:normAutofit/>
          </a:bodyPr>
          <a:lstStyle/>
          <a:p>
            <a:r>
              <a:rPr lang="en-US" altLang="ja-JP" sz="1600" dirty="0">
                <a:solidFill>
                  <a:schemeClr val="tx1"/>
                </a:solidFill>
                <a:latin typeface="BIZ UDP明朝 Medium" panose="02020500000000000000" pitchFamily="18" charset="-128"/>
                <a:ea typeface="BIZ UDP明朝 Medium" panose="02020500000000000000" pitchFamily="18" charset="-128"/>
              </a:rPr>
              <a:t>02 </a:t>
            </a:r>
            <a:r>
              <a:rPr lang="ja-JP" altLang="en-US" sz="1600" dirty="0">
                <a:solidFill>
                  <a:schemeClr val="tx1"/>
                </a:solidFill>
                <a:latin typeface="BIZ UDP明朝 Medium" panose="02020500000000000000" pitchFamily="18" charset="-128"/>
                <a:ea typeface="BIZ UDP明朝 Medium" panose="02020500000000000000" pitchFamily="18" charset="-128"/>
              </a:rPr>
              <a:t>プロトコル</a:t>
            </a:r>
            <a:endParaRPr lang="ko-KR" altLang="en-US" sz="1600" dirty="0">
              <a:solidFill>
                <a:schemeClr val="tx1"/>
              </a:solidFill>
              <a:latin typeface="BIZ UDP明朝 Medium" panose="02020500000000000000" pitchFamily="18" charset="-128"/>
            </a:endParaRPr>
          </a:p>
        </p:txBody>
      </p:sp>
      <p:sp>
        <p:nvSpPr>
          <p:cNvPr id="6" name="제목 1">
            <a:extLst>
              <a:ext uri="{FF2B5EF4-FFF2-40B4-BE49-F238E27FC236}">
                <a16:creationId xmlns:a16="http://schemas.microsoft.com/office/drawing/2014/main" id="{328E8C32-9164-2876-C63D-59A5D487A4F5}"/>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2400" dirty="0">
                <a:solidFill>
                  <a:schemeClr val="tx1"/>
                </a:solidFill>
                <a:latin typeface="BIZ UDP明朝 Medium" panose="02020500000000000000" pitchFamily="18" charset="-128"/>
                <a:ea typeface="BIZ UDP明朝 Medium" panose="02020500000000000000" pitchFamily="18" charset="-128"/>
              </a:rPr>
              <a:t>アプリケーション層</a:t>
            </a:r>
          </a:p>
        </p:txBody>
      </p:sp>
      <p:sp>
        <p:nvSpPr>
          <p:cNvPr id="7" name="제목 1">
            <a:extLst>
              <a:ext uri="{FF2B5EF4-FFF2-40B4-BE49-F238E27FC236}">
                <a16:creationId xmlns:a16="http://schemas.microsoft.com/office/drawing/2014/main" id="{89EF2D32-2D44-CD70-168E-754E1A367DED}"/>
              </a:ext>
            </a:extLst>
          </p:cNvPr>
          <p:cNvSpPr txBox="1">
            <a:spLocks/>
          </p:cNvSpPr>
          <p:nvPr/>
        </p:nvSpPr>
        <p:spPr>
          <a:xfrm>
            <a:off x="1367644" y="3641087"/>
            <a:ext cx="2664296" cy="481492"/>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endParaRPr lang="ja-JP" altLang="en-US" sz="1000" b="0" dirty="0">
              <a:solidFill>
                <a:schemeClr val="tx1"/>
              </a:solidFill>
              <a:latin typeface="BIZ UDP明朝 Medium" panose="02020500000000000000" pitchFamily="18" charset="-128"/>
              <a:ea typeface="BIZ UDP明朝 Medium" panose="02020500000000000000" pitchFamily="18" charset="-128"/>
            </a:endParaRPr>
          </a:p>
        </p:txBody>
      </p:sp>
      <p:pic>
        <p:nvPicPr>
          <p:cNvPr id="8" name="図 7">
            <a:extLst>
              <a:ext uri="{FF2B5EF4-FFF2-40B4-BE49-F238E27FC236}">
                <a16:creationId xmlns:a16="http://schemas.microsoft.com/office/drawing/2014/main" id="{098DD4AC-5846-916B-D95F-C12761A5D5B9}"/>
              </a:ext>
            </a:extLst>
          </p:cNvPr>
          <p:cNvPicPr>
            <a:picLocks noChangeAspect="1"/>
          </p:cNvPicPr>
          <p:nvPr/>
        </p:nvPicPr>
        <p:blipFill>
          <a:blip r:embed="rId3"/>
          <a:stretch>
            <a:fillRect/>
          </a:stretch>
        </p:blipFill>
        <p:spPr>
          <a:xfrm>
            <a:off x="6268473" y="2991070"/>
            <a:ext cx="1806097" cy="259102"/>
          </a:xfrm>
          <a:prstGeom prst="rect">
            <a:avLst/>
          </a:prstGeom>
        </p:spPr>
      </p:pic>
      <p:pic>
        <p:nvPicPr>
          <p:cNvPr id="10" name="図 9">
            <a:extLst>
              <a:ext uri="{FF2B5EF4-FFF2-40B4-BE49-F238E27FC236}">
                <a16:creationId xmlns:a16="http://schemas.microsoft.com/office/drawing/2014/main" id="{979C4344-F65B-9ABE-1A3F-E04F7556637C}"/>
              </a:ext>
            </a:extLst>
          </p:cNvPr>
          <p:cNvPicPr>
            <a:picLocks noChangeAspect="1"/>
          </p:cNvPicPr>
          <p:nvPr/>
        </p:nvPicPr>
        <p:blipFill>
          <a:blip r:embed="rId4"/>
          <a:stretch>
            <a:fillRect/>
          </a:stretch>
        </p:blipFill>
        <p:spPr>
          <a:xfrm>
            <a:off x="6268473" y="3250172"/>
            <a:ext cx="2583720" cy="3412749"/>
          </a:xfrm>
          <a:prstGeom prst="rect">
            <a:avLst/>
          </a:prstGeom>
        </p:spPr>
      </p:pic>
      <p:sp>
        <p:nvSpPr>
          <p:cNvPr id="11" name="正方形/長方形 10">
            <a:extLst>
              <a:ext uri="{FF2B5EF4-FFF2-40B4-BE49-F238E27FC236}">
                <a16:creationId xmlns:a16="http://schemas.microsoft.com/office/drawing/2014/main" id="{9B169FB7-4911-551F-CE92-C83A585F0CDF}"/>
              </a:ext>
            </a:extLst>
          </p:cNvPr>
          <p:cNvSpPr/>
          <p:nvPr/>
        </p:nvSpPr>
        <p:spPr>
          <a:xfrm>
            <a:off x="6268473" y="2996952"/>
            <a:ext cx="2719314" cy="3753091"/>
          </a:xfrm>
          <a:prstGeom prst="rect">
            <a:avLst/>
          </a:prstGeom>
          <a:no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
        <p:nvSpPr>
          <p:cNvPr id="12" name="제목 1">
            <a:extLst>
              <a:ext uri="{FF2B5EF4-FFF2-40B4-BE49-F238E27FC236}">
                <a16:creationId xmlns:a16="http://schemas.microsoft.com/office/drawing/2014/main" id="{DC7F7C4F-5053-1CB9-A1DE-C954C2E2996B}"/>
              </a:ext>
            </a:extLst>
          </p:cNvPr>
          <p:cNvSpPr txBox="1">
            <a:spLocks/>
          </p:cNvSpPr>
          <p:nvPr/>
        </p:nvSpPr>
        <p:spPr>
          <a:xfrm>
            <a:off x="6187897" y="2663202"/>
            <a:ext cx="2664296" cy="481492"/>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rgbClr val="F6882E"/>
                </a:solidFill>
                <a:latin typeface="BIZ UDP明朝 Medium" panose="02020500000000000000" pitchFamily="18" charset="-128"/>
                <a:ea typeface="BIZ UDP明朝 Medium" panose="02020500000000000000" pitchFamily="18" charset="-128"/>
              </a:rPr>
              <a:t>SSL</a:t>
            </a:r>
            <a:r>
              <a:rPr lang="ja-JP" altLang="en-US" sz="1000" b="0" dirty="0">
                <a:solidFill>
                  <a:srgbClr val="F6882E"/>
                </a:solidFill>
                <a:latin typeface="BIZ UDP明朝 Medium" panose="02020500000000000000" pitchFamily="18" charset="-128"/>
                <a:ea typeface="BIZ UDP明朝 Medium" panose="02020500000000000000" pitchFamily="18" charset="-128"/>
              </a:rPr>
              <a:t>証明書</a:t>
            </a:r>
          </a:p>
        </p:txBody>
      </p:sp>
    </p:spTree>
    <p:extLst>
      <p:ext uri="{BB962C8B-B14F-4D97-AF65-F5344CB8AC3E}">
        <p14:creationId xmlns:p14="http://schemas.microsoft.com/office/powerpoint/2010/main" val="42191792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내용 개체 틀 5">
            <a:extLst>
              <a:ext uri="{FF2B5EF4-FFF2-40B4-BE49-F238E27FC236}">
                <a16:creationId xmlns:a16="http://schemas.microsoft.com/office/drawing/2014/main" id="{F4F57D5B-5258-C942-9420-57293D3774D4}"/>
              </a:ext>
            </a:extLst>
          </p:cNvPr>
          <p:cNvSpPr>
            <a:spLocks noGrp="1"/>
          </p:cNvSpPr>
          <p:nvPr>
            <p:ph idx="1"/>
          </p:nvPr>
        </p:nvSpPr>
        <p:spPr>
          <a:xfrm>
            <a:off x="395536" y="1124744"/>
            <a:ext cx="8402525" cy="4881686"/>
          </a:xfrm>
        </p:spPr>
        <p:txBody>
          <a:bodyPr>
            <a:normAutofit/>
          </a:bodyPr>
          <a:lstStyle/>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SSH</a:t>
            </a:r>
            <a:r>
              <a:rPr lang="ja-JP" altLang="en-US" b="1" i="0" dirty="0">
                <a:solidFill>
                  <a:srgbClr val="F6882E"/>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Secure Shell</a:t>
            </a:r>
            <a:r>
              <a:rPr lang="ja-JP" altLang="en-US" b="1" i="0" dirty="0">
                <a:solidFill>
                  <a:srgbClr val="F6882E"/>
                </a:solidFill>
                <a:latin typeface="BIZ UDP明朝 Medium" panose="02020500000000000000" pitchFamily="18" charset="-128"/>
                <a:ea typeface="BIZ UDP明朝 Medium" panose="02020500000000000000" pitchFamily="18" charset="-128"/>
              </a:rPr>
              <a:t>）</a:t>
            </a:r>
            <a:endParaRPr lang="en-US" altLang="ja-JP" b="1" i="0" dirty="0">
              <a:solidFill>
                <a:srgbClr val="F6882E"/>
              </a:solidFill>
              <a:latin typeface="BIZ UDP明朝 Medium" panose="02020500000000000000" pitchFamily="18" charset="-128"/>
              <a:ea typeface="BIZ UDP明朝 Medium" panose="02020500000000000000" pitchFamily="18" charset="-128"/>
            </a:endParaRPr>
          </a:p>
          <a:p>
            <a:pPr marL="0" indent="0"/>
            <a:r>
              <a:rPr lang="ja-JP" altLang="en-US" b="0" i="0" dirty="0">
                <a:solidFill>
                  <a:srgbClr val="000000"/>
                </a:solidFill>
                <a:effectLst/>
                <a:latin typeface="BIZ UDP明朝 Medium" panose="02020500000000000000" pitchFamily="18" charset="-128"/>
                <a:ea typeface="BIZ UDP明朝 Medium" panose="02020500000000000000" pitchFamily="18" charset="-128"/>
              </a:rPr>
              <a:t>　主に</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Linux</a:t>
            </a:r>
            <a:r>
              <a:rPr lang="ja-JP" altLang="en-US" b="0" i="0" dirty="0">
                <a:solidFill>
                  <a:srgbClr val="000000"/>
                </a:solidFill>
                <a:effectLst/>
                <a:latin typeface="BIZ UDP明朝 Medium" panose="02020500000000000000" pitchFamily="18" charset="-128"/>
                <a:ea typeface="BIZ UDP明朝 Medium" panose="02020500000000000000" pitchFamily="18" charset="-128"/>
              </a:rPr>
              <a:t>などの</a:t>
            </a:r>
            <a:r>
              <a:rPr lang="en-US" altLang="ja-JP" b="0" i="0" dirty="0">
                <a:solidFill>
                  <a:srgbClr val="000000"/>
                </a:solidFill>
                <a:effectLst/>
                <a:latin typeface="BIZ UDP明朝 Medium" panose="02020500000000000000" pitchFamily="18" charset="-128"/>
                <a:ea typeface="BIZ UDP明朝 Medium" panose="02020500000000000000" pitchFamily="18" charset="-128"/>
              </a:rPr>
              <a:t>OS</a:t>
            </a:r>
            <a:r>
              <a:rPr lang="ja-JP" altLang="en-US" b="0" i="0" dirty="0">
                <a:solidFill>
                  <a:srgbClr val="000000"/>
                </a:solidFill>
                <a:effectLst/>
                <a:latin typeface="BIZ UDP明朝 Medium" panose="02020500000000000000" pitchFamily="18" charset="-128"/>
                <a:ea typeface="BIZ UDP明朝 Medium" panose="02020500000000000000" pitchFamily="18" charset="-128"/>
              </a:rPr>
              <a:t>で利用され、</a:t>
            </a:r>
            <a:r>
              <a:rPr lang="ja-JP" altLang="en-US" b="0" i="0" u="heavy" dirty="0">
                <a:solidFill>
                  <a:srgbClr val="000000"/>
                </a:solidFill>
                <a:effectLst/>
                <a:uFill>
                  <a:solidFill>
                    <a:srgbClr val="F6882E"/>
                  </a:solidFill>
                </a:uFill>
                <a:latin typeface="BIZ UDP明朝 Medium" panose="02020500000000000000" pitchFamily="18" charset="-128"/>
                <a:ea typeface="BIZ UDP明朝 Medium" panose="02020500000000000000" pitchFamily="18" charset="-128"/>
              </a:rPr>
              <a:t>ネットワークを通じてリモートコンピュータに接続したり</a:t>
            </a:r>
            <a:r>
              <a:rPr lang="ja-JP" altLang="en-US"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ファイルを転送したりするためのプロトコル</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です。</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TCP</a:t>
            </a:r>
            <a:r>
              <a:rPr lang="ja-JP" altLang="en-US" i="0" dirty="0">
                <a:solidFill>
                  <a:schemeClr val="tx1"/>
                </a:solidFill>
                <a:effectLst/>
                <a:latin typeface="BIZ UDP明朝 Medium" panose="02020500000000000000" pitchFamily="18" charset="-128"/>
                <a:ea typeface="BIZ UDP明朝 Medium" panose="02020500000000000000" pitchFamily="18" charset="-128"/>
              </a:rPr>
              <a:t>を利用して、データの送受信を行います。</a:t>
            </a:r>
            <a:endParaRPr lang="en-US" altLang="ja-JP" b="0" i="0" dirty="0">
              <a:solidFill>
                <a:srgbClr val="374151"/>
              </a:solidFill>
              <a:effectLst/>
              <a:latin typeface="BIZ UDP明朝 Medium" panose="02020500000000000000" pitchFamily="18" charset="-128"/>
              <a:ea typeface="BIZ UDP明朝 Medium" panose="02020500000000000000" pitchFamily="18" charset="-128"/>
            </a:endParaRPr>
          </a:p>
          <a:p>
            <a:pPr marL="0" indent="0"/>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RDP(Remote Desktop Protocol)</a:t>
            </a:r>
          </a:p>
          <a:p>
            <a:pPr marL="0" indent="0"/>
            <a:r>
              <a:rPr lang="ja-JP" altLang="en-US" b="1" i="0" dirty="0">
                <a:solidFill>
                  <a:srgbClr val="F6882E"/>
                </a:solidFill>
                <a:latin typeface="BIZ UDP明朝 Medium" panose="02020500000000000000" pitchFamily="18" charset="-128"/>
                <a:ea typeface="BIZ UDP明朝 Medium" panose="02020500000000000000" pitchFamily="18" charset="-128"/>
              </a:rPr>
              <a:t>　</a:t>
            </a:r>
            <a:r>
              <a:rPr lang="en-US" altLang="ja-JP" b="1" i="0" dirty="0" err="1">
                <a:solidFill>
                  <a:srgbClr val="F6882E"/>
                </a:solidFill>
                <a:latin typeface="BIZ UDP明朝 Medium" panose="02020500000000000000" pitchFamily="18" charset="-128"/>
                <a:ea typeface="BIZ UDP明朝 Medium" panose="02020500000000000000" pitchFamily="18" charset="-128"/>
              </a:rPr>
              <a:t>WindowsOS</a:t>
            </a:r>
            <a:r>
              <a:rPr lang="ja-JP" altLang="en-US" i="0" dirty="0">
                <a:solidFill>
                  <a:srgbClr val="000000"/>
                </a:solidFill>
                <a:latin typeface="BIZ UDP明朝 Medium" panose="02020500000000000000" pitchFamily="18" charset="-128"/>
                <a:ea typeface="BIZ UDP明朝 Medium" panose="02020500000000000000" pitchFamily="18" charset="-128"/>
              </a:rPr>
              <a:t>で利用され、</a:t>
            </a:r>
            <a:r>
              <a:rPr lang="ja-JP" altLang="en-US" b="0" i="0" u="heavy" dirty="0">
                <a:solidFill>
                  <a:srgbClr val="000000"/>
                </a:solidFill>
                <a:effectLst/>
                <a:uFill>
                  <a:solidFill>
                    <a:srgbClr val="F6882E"/>
                  </a:solidFill>
                </a:uFill>
                <a:latin typeface="BIZ UDP明朝 Medium" panose="02020500000000000000" pitchFamily="18" charset="-128"/>
                <a:ea typeface="BIZ UDP明朝 Medium" panose="02020500000000000000" pitchFamily="18" charset="-128"/>
              </a:rPr>
              <a:t>ネットワークを通じてリモートコンピュータに接続</a:t>
            </a:r>
            <a:r>
              <a:rPr lang="ja-JP" altLang="en-US"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するためのプロトコル</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です。</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TCP</a:t>
            </a:r>
            <a:r>
              <a:rPr lang="ja-JP" altLang="en-US" i="0" dirty="0">
                <a:solidFill>
                  <a:schemeClr val="tx1"/>
                </a:solidFill>
                <a:effectLst/>
                <a:latin typeface="BIZ UDP明朝 Medium" panose="02020500000000000000" pitchFamily="18" charset="-128"/>
                <a:ea typeface="BIZ UDP明朝 Medium" panose="02020500000000000000" pitchFamily="18" charset="-128"/>
              </a:rPr>
              <a:t>を利用して、データの送受信を行います。</a:t>
            </a:r>
            <a:endParaRPr lang="en-US" altLang="ja-JP" b="0" i="0" dirty="0">
              <a:solidFill>
                <a:srgbClr val="374151"/>
              </a:solidFill>
              <a:effectLst/>
              <a:latin typeface="BIZ UDP明朝 Medium" panose="02020500000000000000" pitchFamily="18" charset="-128"/>
              <a:ea typeface="BIZ UDP明朝 Medium" panose="02020500000000000000" pitchFamily="18" charset="-128"/>
            </a:endParaRPr>
          </a:p>
          <a:p>
            <a:pPr marL="0" indent="0"/>
            <a:endParaRPr lang="en-US" altLang="ja-JP" i="0" dirty="0">
              <a:solidFill>
                <a:schemeClr val="tx1"/>
              </a:solidFill>
              <a:latin typeface="BIZ UDP明朝 Medium" panose="02020500000000000000" pitchFamily="18" charset="-128"/>
              <a:ea typeface="BIZ UDP明朝 Medium" panose="02020500000000000000" pitchFamily="18" charset="-128"/>
            </a:endParaRPr>
          </a:p>
        </p:txBody>
      </p:sp>
      <p:sp>
        <p:nvSpPr>
          <p:cNvPr id="5" name="제목 1">
            <a:extLst>
              <a:ext uri="{FF2B5EF4-FFF2-40B4-BE49-F238E27FC236}">
                <a16:creationId xmlns:a16="http://schemas.microsoft.com/office/drawing/2014/main" id="{165FC0E4-C01D-7BA8-BF87-4D03D1E0D594}"/>
              </a:ext>
            </a:extLst>
          </p:cNvPr>
          <p:cNvSpPr>
            <a:spLocks noGrp="1"/>
          </p:cNvSpPr>
          <p:nvPr>
            <p:ph type="title"/>
          </p:nvPr>
        </p:nvSpPr>
        <p:spPr>
          <a:xfrm>
            <a:off x="395536" y="0"/>
            <a:ext cx="2664296" cy="481492"/>
          </a:xfrm>
        </p:spPr>
        <p:txBody>
          <a:bodyPr>
            <a:normAutofit/>
          </a:bodyPr>
          <a:lstStyle/>
          <a:p>
            <a:r>
              <a:rPr lang="en-US" altLang="ja-JP" sz="1600" dirty="0">
                <a:solidFill>
                  <a:schemeClr val="tx1"/>
                </a:solidFill>
                <a:latin typeface="BIZ UDP明朝 Medium" panose="02020500000000000000" pitchFamily="18" charset="-128"/>
                <a:ea typeface="BIZ UDP明朝 Medium" panose="02020500000000000000" pitchFamily="18" charset="-128"/>
              </a:rPr>
              <a:t>02 </a:t>
            </a:r>
            <a:r>
              <a:rPr lang="ja-JP" altLang="en-US" sz="1600" dirty="0">
                <a:solidFill>
                  <a:schemeClr val="tx1"/>
                </a:solidFill>
                <a:latin typeface="BIZ UDP明朝 Medium" panose="02020500000000000000" pitchFamily="18" charset="-128"/>
                <a:ea typeface="BIZ UDP明朝 Medium" panose="02020500000000000000" pitchFamily="18" charset="-128"/>
              </a:rPr>
              <a:t>プロトコル</a:t>
            </a:r>
            <a:endParaRPr lang="ko-KR" altLang="en-US" sz="1600" dirty="0">
              <a:solidFill>
                <a:schemeClr val="tx1"/>
              </a:solidFill>
              <a:latin typeface="BIZ UDP明朝 Medium" panose="02020500000000000000" pitchFamily="18" charset="-128"/>
            </a:endParaRPr>
          </a:p>
        </p:txBody>
      </p:sp>
      <p:sp>
        <p:nvSpPr>
          <p:cNvPr id="6" name="제목 1">
            <a:extLst>
              <a:ext uri="{FF2B5EF4-FFF2-40B4-BE49-F238E27FC236}">
                <a16:creationId xmlns:a16="http://schemas.microsoft.com/office/drawing/2014/main" id="{328E8C32-9164-2876-C63D-59A5D487A4F5}"/>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2400" dirty="0">
                <a:solidFill>
                  <a:schemeClr val="tx1"/>
                </a:solidFill>
                <a:latin typeface="BIZ UDP明朝 Medium" panose="02020500000000000000" pitchFamily="18" charset="-128"/>
                <a:ea typeface="BIZ UDP明朝 Medium" panose="02020500000000000000" pitchFamily="18" charset="-128"/>
              </a:rPr>
              <a:t>アプリケーション層</a:t>
            </a:r>
          </a:p>
        </p:txBody>
      </p:sp>
      <p:sp>
        <p:nvSpPr>
          <p:cNvPr id="7" name="제목 1">
            <a:extLst>
              <a:ext uri="{FF2B5EF4-FFF2-40B4-BE49-F238E27FC236}">
                <a16:creationId xmlns:a16="http://schemas.microsoft.com/office/drawing/2014/main" id="{89EF2D32-2D44-CD70-168E-754E1A367DED}"/>
              </a:ext>
            </a:extLst>
          </p:cNvPr>
          <p:cNvSpPr txBox="1">
            <a:spLocks/>
          </p:cNvSpPr>
          <p:nvPr/>
        </p:nvSpPr>
        <p:spPr>
          <a:xfrm>
            <a:off x="1367644" y="3641087"/>
            <a:ext cx="2664296" cy="481492"/>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endParaRPr lang="ja-JP" altLang="en-US" sz="1000" b="0" dirty="0">
              <a:solidFill>
                <a:schemeClr val="tx1"/>
              </a:solidFill>
              <a:latin typeface="BIZ UDP明朝 Medium" panose="02020500000000000000" pitchFamily="18" charset="-128"/>
              <a:ea typeface="BIZ UDP明朝 Medium" panose="02020500000000000000" pitchFamily="18" charset="-128"/>
            </a:endParaRPr>
          </a:p>
        </p:txBody>
      </p:sp>
      <p:pic>
        <p:nvPicPr>
          <p:cNvPr id="3" name="図 2">
            <a:extLst>
              <a:ext uri="{FF2B5EF4-FFF2-40B4-BE49-F238E27FC236}">
                <a16:creationId xmlns:a16="http://schemas.microsoft.com/office/drawing/2014/main" id="{3742B581-BDE8-03FC-0787-D87531962B09}"/>
              </a:ext>
            </a:extLst>
          </p:cNvPr>
          <p:cNvPicPr>
            <a:picLocks noChangeAspect="1"/>
          </p:cNvPicPr>
          <p:nvPr/>
        </p:nvPicPr>
        <p:blipFill>
          <a:blip r:embed="rId3"/>
          <a:stretch>
            <a:fillRect/>
          </a:stretch>
        </p:blipFill>
        <p:spPr>
          <a:xfrm>
            <a:off x="913766" y="4915441"/>
            <a:ext cx="2239338" cy="1615463"/>
          </a:xfrm>
          <a:prstGeom prst="rect">
            <a:avLst/>
          </a:prstGeom>
        </p:spPr>
      </p:pic>
      <p:pic>
        <p:nvPicPr>
          <p:cNvPr id="13" name="図 12">
            <a:extLst>
              <a:ext uri="{FF2B5EF4-FFF2-40B4-BE49-F238E27FC236}">
                <a16:creationId xmlns:a16="http://schemas.microsoft.com/office/drawing/2014/main" id="{28900CB9-41BC-DDE6-F804-2D6A792865A2}"/>
              </a:ext>
            </a:extLst>
          </p:cNvPr>
          <p:cNvPicPr>
            <a:picLocks noChangeAspect="1"/>
          </p:cNvPicPr>
          <p:nvPr/>
        </p:nvPicPr>
        <p:blipFill>
          <a:blip r:embed="rId4"/>
          <a:stretch>
            <a:fillRect/>
          </a:stretch>
        </p:blipFill>
        <p:spPr>
          <a:xfrm>
            <a:off x="913766" y="2217038"/>
            <a:ext cx="3312368" cy="1056422"/>
          </a:xfrm>
          <a:prstGeom prst="rect">
            <a:avLst/>
          </a:prstGeom>
        </p:spPr>
      </p:pic>
      <p:sp>
        <p:nvSpPr>
          <p:cNvPr id="15" name="正方形/長方形 14">
            <a:extLst>
              <a:ext uri="{FF2B5EF4-FFF2-40B4-BE49-F238E27FC236}">
                <a16:creationId xmlns:a16="http://schemas.microsoft.com/office/drawing/2014/main" id="{24D83DB0-F88E-2AA6-0E3E-0EF6FB97A8AA}"/>
              </a:ext>
            </a:extLst>
          </p:cNvPr>
          <p:cNvSpPr/>
          <p:nvPr/>
        </p:nvSpPr>
        <p:spPr>
          <a:xfrm>
            <a:off x="913767" y="2209689"/>
            <a:ext cx="3312368" cy="1063772"/>
          </a:xfrm>
          <a:prstGeom prst="rect">
            <a:avLst/>
          </a:prstGeom>
          <a:no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
        <p:nvSpPr>
          <p:cNvPr id="16" name="제목 1">
            <a:extLst>
              <a:ext uri="{FF2B5EF4-FFF2-40B4-BE49-F238E27FC236}">
                <a16:creationId xmlns:a16="http://schemas.microsoft.com/office/drawing/2014/main" id="{47A6A50B-8BD2-B355-B344-DDEDC9BF7C6C}"/>
              </a:ext>
            </a:extLst>
          </p:cNvPr>
          <p:cNvSpPr txBox="1">
            <a:spLocks/>
          </p:cNvSpPr>
          <p:nvPr/>
        </p:nvSpPr>
        <p:spPr>
          <a:xfrm>
            <a:off x="889018" y="1876336"/>
            <a:ext cx="2664296" cy="481492"/>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rgbClr val="F6882E"/>
                </a:solidFill>
                <a:latin typeface="BIZ UDP明朝 Medium" panose="02020500000000000000" pitchFamily="18" charset="-128"/>
                <a:ea typeface="BIZ UDP明朝 Medium" panose="02020500000000000000" pitchFamily="18" charset="-128"/>
              </a:rPr>
              <a:t>SSH</a:t>
            </a:r>
            <a:endParaRPr lang="ja-JP" altLang="en-US" sz="1000" b="0" dirty="0">
              <a:solidFill>
                <a:srgbClr val="F6882E"/>
              </a:solidFill>
              <a:latin typeface="BIZ UDP明朝 Medium" panose="02020500000000000000" pitchFamily="18" charset="-128"/>
              <a:ea typeface="BIZ UDP明朝 Medium" panose="02020500000000000000" pitchFamily="18" charset="-128"/>
            </a:endParaRPr>
          </a:p>
        </p:txBody>
      </p:sp>
      <p:sp>
        <p:nvSpPr>
          <p:cNvPr id="17" name="正方形/長方形 16">
            <a:extLst>
              <a:ext uri="{FF2B5EF4-FFF2-40B4-BE49-F238E27FC236}">
                <a16:creationId xmlns:a16="http://schemas.microsoft.com/office/drawing/2014/main" id="{7D568DB8-232B-A111-CF9B-421E99EFD18A}"/>
              </a:ext>
            </a:extLst>
          </p:cNvPr>
          <p:cNvSpPr/>
          <p:nvPr/>
        </p:nvSpPr>
        <p:spPr>
          <a:xfrm>
            <a:off x="913766" y="4915440"/>
            <a:ext cx="2239338" cy="1615462"/>
          </a:xfrm>
          <a:prstGeom prst="rect">
            <a:avLst/>
          </a:prstGeom>
          <a:no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
        <p:nvSpPr>
          <p:cNvPr id="18" name="제목 1">
            <a:extLst>
              <a:ext uri="{FF2B5EF4-FFF2-40B4-BE49-F238E27FC236}">
                <a16:creationId xmlns:a16="http://schemas.microsoft.com/office/drawing/2014/main" id="{00E38ADC-8307-3C76-7227-2327C848D858}"/>
              </a:ext>
            </a:extLst>
          </p:cNvPr>
          <p:cNvSpPr txBox="1">
            <a:spLocks/>
          </p:cNvSpPr>
          <p:nvPr/>
        </p:nvSpPr>
        <p:spPr>
          <a:xfrm>
            <a:off x="889018" y="4583012"/>
            <a:ext cx="2664296" cy="481492"/>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rgbClr val="F6882E"/>
                </a:solidFill>
                <a:latin typeface="BIZ UDP明朝 Medium" panose="02020500000000000000" pitchFamily="18" charset="-128"/>
                <a:ea typeface="BIZ UDP明朝 Medium" panose="02020500000000000000" pitchFamily="18" charset="-128"/>
              </a:rPr>
              <a:t>RDP</a:t>
            </a:r>
            <a:endParaRPr lang="ja-JP" altLang="en-US" sz="1000" b="0" dirty="0">
              <a:solidFill>
                <a:srgbClr val="F6882E"/>
              </a:solidFill>
              <a:latin typeface="BIZ UDP明朝 Medium" panose="02020500000000000000" pitchFamily="18" charset="-128"/>
              <a:ea typeface="BIZ UDP明朝 Medium" panose="02020500000000000000" pitchFamily="18" charset="-128"/>
            </a:endParaRPr>
          </a:p>
        </p:txBody>
      </p:sp>
    </p:spTree>
    <p:extLst>
      <p:ext uri="{BB962C8B-B14F-4D97-AF65-F5344CB8AC3E}">
        <p14:creationId xmlns:p14="http://schemas.microsoft.com/office/powerpoint/2010/main" val="22007258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내용 개체 틀 5">
            <a:extLst>
              <a:ext uri="{FF2B5EF4-FFF2-40B4-BE49-F238E27FC236}">
                <a16:creationId xmlns:a16="http://schemas.microsoft.com/office/drawing/2014/main" id="{F4F57D5B-5258-C942-9420-57293D3774D4}"/>
              </a:ext>
            </a:extLst>
          </p:cNvPr>
          <p:cNvSpPr>
            <a:spLocks noGrp="1"/>
          </p:cNvSpPr>
          <p:nvPr>
            <p:ph idx="1"/>
          </p:nvPr>
        </p:nvSpPr>
        <p:spPr>
          <a:xfrm>
            <a:off x="395536" y="1124744"/>
            <a:ext cx="8402525" cy="4464496"/>
          </a:xfrm>
          <a:solidFill>
            <a:schemeClr val="bg1"/>
          </a:solidFill>
        </p:spPr>
        <p:txBody>
          <a:bodyPr>
            <a:normAutofit/>
          </a:bodyPr>
          <a:lstStyle/>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SMTP</a:t>
            </a:r>
            <a:r>
              <a:rPr lang="ja-JP" altLang="en-US" b="1" i="0" dirty="0">
                <a:solidFill>
                  <a:srgbClr val="F6882E"/>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Simple Mail Transfer Protocol</a:t>
            </a:r>
            <a:r>
              <a:rPr lang="ja-JP" altLang="en-US" b="1" i="0" dirty="0">
                <a:solidFill>
                  <a:srgbClr val="F6882E"/>
                </a:solidFill>
                <a:latin typeface="BIZ UDP明朝 Medium" panose="02020500000000000000" pitchFamily="18" charset="-128"/>
                <a:ea typeface="BIZ UDP明朝 Medium" panose="02020500000000000000" pitchFamily="18" charset="-128"/>
              </a:rPr>
              <a:t>）</a:t>
            </a:r>
            <a:endParaRPr lang="en-US" altLang="ja-JP" b="1" i="0" dirty="0">
              <a:solidFill>
                <a:srgbClr val="F6882E"/>
              </a:solidFill>
              <a:latin typeface="BIZ UDP明朝 Medium" panose="02020500000000000000" pitchFamily="18" charset="-128"/>
              <a:ea typeface="BIZ UDP明朝 Medium" panose="02020500000000000000" pitchFamily="18" charset="-128"/>
            </a:endParaRPr>
          </a:p>
          <a:p>
            <a:pPr marL="0" indent="0"/>
            <a:r>
              <a:rPr lang="ja-JP" altLang="en-US" b="0" i="0" dirty="0">
                <a:solidFill>
                  <a:srgbClr val="000000"/>
                </a:solidFill>
                <a:effectLst/>
                <a:latin typeface="BIZ UDP明朝 Medium" panose="02020500000000000000" pitchFamily="18" charset="-128"/>
                <a:ea typeface="BIZ UDP明朝 Medium" panose="02020500000000000000" pitchFamily="18" charset="-128"/>
              </a:rPr>
              <a:t>　</a:t>
            </a:r>
            <a:r>
              <a:rPr lang="ja-JP" altLang="en-US" b="0" i="0"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インターネット上で</a:t>
            </a:r>
            <a:r>
              <a:rPr lang="ja-JP" altLang="en-US"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電子メールを送信するためのプロトコル</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です。</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 TCP</a:t>
            </a:r>
            <a:r>
              <a:rPr lang="ja-JP" altLang="en-US" i="0" dirty="0">
                <a:solidFill>
                  <a:schemeClr val="tx1"/>
                </a:solidFill>
                <a:effectLst/>
                <a:latin typeface="BIZ UDP明朝 Medium" panose="02020500000000000000" pitchFamily="18" charset="-128"/>
                <a:ea typeface="BIZ UDP明朝 Medium" panose="02020500000000000000" pitchFamily="18" charset="-128"/>
              </a:rPr>
              <a:t>を利用して、データの送受信を行います。</a:t>
            </a:r>
            <a:endParaRPr lang="en-US" altLang="ja-JP" i="0" dirty="0">
              <a:solidFill>
                <a:schemeClr val="tx1"/>
              </a:solidFill>
              <a:effectLst/>
              <a:latin typeface="BIZ UDP明朝 Medium" panose="02020500000000000000" pitchFamily="18" charset="-128"/>
              <a:ea typeface="BIZ UDP明朝 Medium" panose="02020500000000000000" pitchFamily="18" charset="-128"/>
            </a:endParaRPr>
          </a:p>
          <a:p>
            <a:pPr marL="0" indent="0"/>
            <a:endParaRPr lang="en-US" altLang="ja-JP" b="0" i="0" dirty="0">
              <a:solidFill>
                <a:schemeClr val="tx1"/>
              </a:solidFill>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NFS</a:t>
            </a:r>
            <a:r>
              <a:rPr lang="ja-JP" altLang="en-US" b="1" i="0" dirty="0">
                <a:solidFill>
                  <a:srgbClr val="F6882E"/>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Network File System</a:t>
            </a:r>
            <a:r>
              <a:rPr lang="ja-JP" altLang="en-US" b="1" i="0" dirty="0">
                <a:solidFill>
                  <a:srgbClr val="F6882E"/>
                </a:solidFill>
                <a:latin typeface="BIZ UDP明朝 Medium" panose="02020500000000000000" pitchFamily="18" charset="-128"/>
                <a:ea typeface="BIZ UDP明朝 Medium" panose="02020500000000000000" pitchFamily="18" charset="-128"/>
              </a:rPr>
              <a:t>）</a:t>
            </a:r>
            <a:endParaRPr lang="en-US" altLang="ja-JP" b="1" i="0" dirty="0">
              <a:solidFill>
                <a:srgbClr val="F6882E"/>
              </a:solidFill>
              <a:latin typeface="BIZ UDP明朝 Medium" panose="02020500000000000000" pitchFamily="18" charset="-128"/>
              <a:ea typeface="BIZ UDP明朝 Medium" panose="02020500000000000000" pitchFamily="18" charset="-128"/>
            </a:endParaRPr>
          </a:p>
          <a:p>
            <a:pPr marL="0" indent="0"/>
            <a:r>
              <a:rPr lang="ja-JP" altLang="en-US" b="0" i="0" dirty="0">
                <a:solidFill>
                  <a:srgbClr val="000000"/>
                </a:solidFill>
                <a:effectLst/>
                <a:latin typeface="BIZ UDP明朝 Medium" panose="02020500000000000000" pitchFamily="18" charset="-128"/>
                <a:ea typeface="BIZ UDP明朝 Medium" panose="02020500000000000000" pitchFamily="18" charset="-128"/>
              </a:rPr>
              <a:t>　</a:t>
            </a:r>
            <a:r>
              <a:rPr lang="ja-JP" altLang="en-US" b="0" i="0"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コンピューターネットワーク上で</a:t>
            </a:r>
            <a:r>
              <a:rPr lang="ja-JP" altLang="en-US"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ファイルを共有するためのプロトコル</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です。</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TCP</a:t>
            </a:r>
            <a:r>
              <a:rPr lang="ja-JP" altLang="en-US" i="0" dirty="0">
                <a:solidFill>
                  <a:schemeClr val="tx1"/>
                </a:solidFill>
                <a:effectLst/>
                <a:latin typeface="BIZ UDP明朝 Medium" panose="02020500000000000000" pitchFamily="18" charset="-128"/>
                <a:ea typeface="BIZ UDP明朝 Medium" panose="02020500000000000000" pitchFamily="18" charset="-128"/>
              </a:rPr>
              <a:t>を利用して、データの送受信を行います。</a:t>
            </a:r>
            <a:endParaRPr lang="en-US" altLang="ja-JP" b="0" i="0" dirty="0">
              <a:solidFill>
                <a:srgbClr val="374151"/>
              </a:solidFill>
              <a:effectLst/>
              <a:latin typeface="BIZ UDP明朝 Medium" panose="02020500000000000000" pitchFamily="18" charset="-128"/>
              <a:ea typeface="BIZ UDP明朝 Medium" panose="02020500000000000000" pitchFamily="18" charset="-128"/>
            </a:endParaRPr>
          </a:p>
          <a:p>
            <a:pPr marL="0" indent="0"/>
            <a:endParaRPr lang="en-US" altLang="ja-JP" b="0" i="0" dirty="0">
              <a:solidFill>
                <a:schemeClr val="tx1"/>
              </a:solidFill>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DNS</a:t>
            </a:r>
            <a:r>
              <a:rPr lang="ja-JP" altLang="en-US" b="1" i="0" dirty="0">
                <a:solidFill>
                  <a:srgbClr val="F6882E"/>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Domain Name System</a:t>
            </a:r>
            <a:r>
              <a:rPr lang="ja-JP" altLang="en-US" b="1" i="0" dirty="0">
                <a:solidFill>
                  <a:srgbClr val="F6882E"/>
                </a:solidFill>
                <a:latin typeface="BIZ UDP明朝 Medium" panose="02020500000000000000" pitchFamily="18" charset="-128"/>
                <a:ea typeface="BIZ UDP明朝 Medium" panose="02020500000000000000" pitchFamily="18" charset="-128"/>
              </a:rPr>
              <a:t>）</a:t>
            </a:r>
            <a:endParaRPr lang="en-US" altLang="ja-JP" b="1" i="0" dirty="0">
              <a:solidFill>
                <a:srgbClr val="F6882E"/>
              </a:solidFill>
              <a:latin typeface="BIZ UDP明朝 Medium" panose="02020500000000000000" pitchFamily="18" charset="-128"/>
              <a:ea typeface="BIZ UDP明朝 Medium" panose="02020500000000000000" pitchFamily="18" charset="-128"/>
            </a:endParaRPr>
          </a:p>
          <a:p>
            <a:pPr marL="0" indent="0"/>
            <a:r>
              <a:rPr lang="ja-JP" altLang="en-US" b="0" i="0" dirty="0">
                <a:solidFill>
                  <a:srgbClr val="000000"/>
                </a:solidFill>
                <a:effectLst/>
                <a:latin typeface="BIZ UDP明朝 Medium" panose="02020500000000000000" pitchFamily="18" charset="-128"/>
                <a:ea typeface="BIZ UDP明朝 Medium" panose="02020500000000000000" pitchFamily="18" charset="-128"/>
              </a:rPr>
              <a:t>　</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インターネット上のコンピューターが</a:t>
            </a:r>
            <a:r>
              <a:rPr lang="ja-JP" altLang="en-US"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ドメイン名を使用して通信できるようにするためのプロトコル</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です。</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 UDP</a:t>
            </a:r>
            <a:r>
              <a:rPr lang="ja-JP" altLang="en-US" i="0" dirty="0">
                <a:solidFill>
                  <a:schemeClr val="tx1"/>
                </a:solidFill>
                <a:effectLst/>
                <a:latin typeface="BIZ UDP明朝 Medium" panose="02020500000000000000" pitchFamily="18" charset="-128"/>
                <a:ea typeface="BIZ UDP明朝 Medium" panose="02020500000000000000" pitchFamily="18" charset="-128"/>
              </a:rPr>
              <a:t>を利用して、データの送受信を行います。</a:t>
            </a:r>
            <a:endParaRPr lang="en-US" altLang="ja-JP" b="1" i="0" dirty="0">
              <a:solidFill>
                <a:srgbClr val="F6882E"/>
              </a:solidFill>
              <a:latin typeface="BIZ UDP明朝 Medium" panose="02020500000000000000" pitchFamily="18" charset="-128"/>
              <a:ea typeface="BIZ UDP明朝 Medium" panose="02020500000000000000" pitchFamily="18" charset="-128"/>
            </a:endParaRPr>
          </a:p>
          <a:p>
            <a:pPr marL="0" indent="0"/>
            <a:endParaRPr lang="en-US" altLang="ja-JP" i="0" dirty="0">
              <a:solidFill>
                <a:srgbClr val="374151"/>
              </a:solidFill>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a:t>
            </a:r>
            <a:r>
              <a:rPr lang="ja-JP" altLang="en-US" b="1" i="0" dirty="0">
                <a:solidFill>
                  <a:srgbClr val="F6882E"/>
                </a:solidFill>
                <a:latin typeface="BIZ UDP明朝 Medium" panose="02020500000000000000" pitchFamily="18" charset="-128"/>
                <a:ea typeface="BIZ UDP明朝 Medium" panose="02020500000000000000" pitchFamily="18" charset="-128"/>
              </a:rPr>
              <a:t>その他</a:t>
            </a:r>
            <a:r>
              <a:rPr lang="en-US" altLang="ja-JP" b="1" i="0" dirty="0">
                <a:solidFill>
                  <a:srgbClr val="F6882E"/>
                </a:solidFill>
                <a:latin typeface="BIZ UDP明朝 Medium" panose="02020500000000000000" pitchFamily="18" charset="-128"/>
                <a:ea typeface="BIZ UDP明朝 Medium" panose="02020500000000000000" pitchFamily="18" charset="-128"/>
              </a:rPr>
              <a:t>DB</a:t>
            </a:r>
            <a:r>
              <a:rPr lang="ja-JP" altLang="en-US" b="1" i="0" dirty="0">
                <a:solidFill>
                  <a:srgbClr val="F6882E"/>
                </a:solidFill>
                <a:latin typeface="BIZ UDP明朝 Medium" panose="02020500000000000000" pitchFamily="18" charset="-128"/>
                <a:ea typeface="BIZ UDP明朝 Medium" panose="02020500000000000000" pitchFamily="18" charset="-128"/>
              </a:rPr>
              <a:t>接続プロトコル</a:t>
            </a:r>
            <a:endParaRPr lang="en-US" altLang="ja-JP" b="1" i="0" dirty="0">
              <a:solidFill>
                <a:srgbClr val="F6882E"/>
              </a:solidFill>
              <a:latin typeface="BIZ UDP明朝 Medium" panose="02020500000000000000" pitchFamily="18" charset="-128"/>
              <a:ea typeface="BIZ UDP明朝 Medium" panose="02020500000000000000" pitchFamily="18" charset="-128"/>
            </a:endParaRPr>
          </a:p>
          <a:p>
            <a:pPr marL="0" indent="0"/>
            <a:r>
              <a:rPr lang="ja-JP" altLang="en-US" b="0" i="0" dirty="0">
                <a:solidFill>
                  <a:srgbClr val="000000"/>
                </a:solidFill>
                <a:effectLst/>
                <a:latin typeface="BIZ UDP明朝 Medium" panose="02020500000000000000" pitchFamily="18" charset="-128"/>
                <a:ea typeface="BIZ UDP明朝 Medium" panose="02020500000000000000" pitchFamily="18" charset="-128"/>
              </a:rPr>
              <a:t>　</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さまざまな</a:t>
            </a:r>
            <a:r>
              <a:rPr lang="en-US" altLang="ja-JP" b="0" i="0" dirty="0">
                <a:solidFill>
                  <a:srgbClr val="374151"/>
                </a:solidFill>
                <a:effectLst/>
                <a:latin typeface="BIZ UDP明朝 Medium" panose="02020500000000000000" pitchFamily="18" charset="-128"/>
                <a:ea typeface="BIZ UDP明朝 Medium" panose="02020500000000000000" pitchFamily="18" charset="-128"/>
              </a:rPr>
              <a:t>DB</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の種類に対して、それぞれ接続するためのプロトコルがあります。</a:t>
            </a:r>
            <a:endParaRPr lang="en-US" altLang="ja-JP" b="0" i="0" dirty="0">
              <a:solidFill>
                <a:srgbClr val="374151"/>
              </a:solidFill>
              <a:effectLst/>
              <a:latin typeface="BIZ UDP明朝 Medium" panose="02020500000000000000" pitchFamily="18" charset="-128"/>
              <a:ea typeface="BIZ UDP明朝 Medium" panose="02020500000000000000" pitchFamily="18" charset="-128"/>
            </a:endParaRPr>
          </a:p>
          <a:p>
            <a:pPr marL="0" indent="0"/>
            <a:r>
              <a:rPr lang="ja-JP" altLang="en-US" i="0" dirty="0">
                <a:solidFill>
                  <a:srgbClr val="374151"/>
                </a:solidFill>
                <a:latin typeface="BIZ UDP明朝 Medium" panose="02020500000000000000" pitchFamily="18" charset="-128"/>
                <a:ea typeface="BIZ UDP明朝 Medium" panose="02020500000000000000" pitchFamily="18" charset="-128"/>
              </a:rPr>
              <a:t>例）</a:t>
            </a:r>
            <a:r>
              <a:rPr lang="en-US" altLang="ja-JP" i="0" dirty="0">
                <a:solidFill>
                  <a:srgbClr val="374151"/>
                </a:solidFill>
                <a:latin typeface="BIZ UDP明朝 Medium" panose="02020500000000000000" pitchFamily="18" charset="-128"/>
                <a:ea typeface="BIZ UDP明朝 Medium" panose="02020500000000000000" pitchFamily="18" charset="-128"/>
              </a:rPr>
              <a:t>MySQL</a:t>
            </a:r>
            <a:r>
              <a:rPr lang="ja-JP" altLang="en-US" i="0" dirty="0">
                <a:solidFill>
                  <a:srgbClr val="374151"/>
                </a:solidFill>
                <a:latin typeface="BIZ UDP明朝 Medium" panose="02020500000000000000" pitchFamily="18" charset="-128"/>
                <a:ea typeface="BIZ UDP明朝 Medium" panose="02020500000000000000" pitchFamily="18" charset="-128"/>
              </a:rPr>
              <a:t>、</a:t>
            </a:r>
            <a:r>
              <a:rPr lang="en-US" altLang="ja-JP" i="0" dirty="0">
                <a:solidFill>
                  <a:srgbClr val="374151"/>
                </a:solidFill>
                <a:latin typeface="BIZ UDP明朝 Medium" panose="02020500000000000000" pitchFamily="18" charset="-128"/>
                <a:ea typeface="BIZ UDP明朝 Medium" panose="02020500000000000000" pitchFamily="18" charset="-128"/>
              </a:rPr>
              <a:t>PostgreSQL</a:t>
            </a:r>
            <a:r>
              <a:rPr lang="ja-JP" altLang="en-US" i="0" dirty="0">
                <a:solidFill>
                  <a:srgbClr val="374151"/>
                </a:solidFill>
                <a:latin typeface="BIZ UDP明朝 Medium" panose="02020500000000000000" pitchFamily="18" charset="-128"/>
                <a:ea typeface="BIZ UDP明朝 Medium" panose="02020500000000000000" pitchFamily="18" charset="-128"/>
              </a:rPr>
              <a:t>、Ｏｒａｃｌｅ－ＲＤＳ</a:t>
            </a:r>
            <a:endParaRPr lang="en-US" altLang="ja-JP" b="0" i="0" dirty="0">
              <a:solidFill>
                <a:srgbClr val="374151"/>
              </a:solidFill>
              <a:effectLst/>
              <a:latin typeface="BIZ UDP明朝 Medium" panose="02020500000000000000" pitchFamily="18" charset="-128"/>
              <a:ea typeface="BIZ UDP明朝 Medium" panose="02020500000000000000" pitchFamily="18" charset="-128"/>
            </a:endParaRPr>
          </a:p>
          <a:p>
            <a:pPr marL="0" indent="0"/>
            <a:endParaRPr lang="en-US" altLang="ja-JP" i="0" dirty="0">
              <a:solidFill>
                <a:schemeClr val="tx1"/>
              </a:solidFill>
              <a:latin typeface="BIZ UDP明朝 Medium" panose="02020500000000000000" pitchFamily="18" charset="-128"/>
              <a:ea typeface="BIZ UDP明朝 Medium" panose="02020500000000000000" pitchFamily="18" charset="-128"/>
            </a:endParaRPr>
          </a:p>
        </p:txBody>
      </p:sp>
      <p:sp>
        <p:nvSpPr>
          <p:cNvPr id="5" name="제목 1">
            <a:extLst>
              <a:ext uri="{FF2B5EF4-FFF2-40B4-BE49-F238E27FC236}">
                <a16:creationId xmlns:a16="http://schemas.microsoft.com/office/drawing/2014/main" id="{165FC0E4-C01D-7BA8-BF87-4D03D1E0D594}"/>
              </a:ext>
            </a:extLst>
          </p:cNvPr>
          <p:cNvSpPr>
            <a:spLocks noGrp="1"/>
          </p:cNvSpPr>
          <p:nvPr>
            <p:ph type="title"/>
          </p:nvPr>
        </p:nvSpPr>
        <p:spPr>
          <a:xfrm>
            <a:off x="395536" y="0"/>
            <a:ext cx="2664296" cy="481492"/>
          </a:xfrm>
        </p:spPr>
        <p:txBody>
          <a:bodyPr>
            <a:normAutofit/>
          </a:bodyPr>
          <a:lstStyle/>
          <a:p>
            <a:r>
              <a:rPr lang="en-US" altLang="ja-JP" sz="1600" dirty="0">
                <a:solidFill>
                  <a:schemeClr val="tx1"/>
                </a:solidFill>
                <a:latin typeface="BIZ UDP明朝 Medium" panose="02020500000000000000" pitchFamily="18" charset="-128"/>
                <a:ea typeface="BIZ UDP明朝 Medium" panose="02020500000000000000" pitchFamily="18" charset="-128"/>
              </a:rPr>
              <a:t>02 </a:t>
            </a:r>
            <a:r>
              <a:rPr lang="ja-JP" altLang="en-US" sz="1600" dirty="0">
                <a:solidFill>
                  <a:schemeClr val="tx1"/>
                </a:solidFill>
                <a:latin typeface="BIZ UDP明朝 Medium" panose="02020500000000000000" pitchFamily="18" charset="-128"/>
                <a:ea typeface="BIZ UDP明朝 Medium" panose="02020500000000000000" pitchFamily="18" charset="-128"/>
              </a:rPr>
              <a:t>プロトコル</a:t>
            </a:r>
            <a:endParaRPr lang="ko-KR" altLang="en-US" sz="1600" dirty="0">
              <a:solidFill>
                <a:schemeClr val="tx1"/>
              </a:solidFill>
              <a:latin typeface="BIZ UDP明朝 Medium" panose="02020500000000000000" pitchFamily="18" charset="-128"/>
            </a:endParaRPr>
          </a:p>
        </p:txBody>
      </p:sp>
      <p:sp>
        <p:nvSpPr>
          <p:cNvPr id="6" name="제목 1">
            <a:extLst>
              <a:ext uri="{FF2B5EF4-FFF2-40B4-BE49-F238E27FC236}">
                <a16:creationId xmlns:a16="http://schemas.microsoft.com/office/drawing/2014/main" id="{328E8C32-9164-2876-C63D-59A5D487A4F5}"/>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2400" dirty="0">
                <a:solidFill>
                  <a:schemeClr val="tx1"/>
                </a:solidFill>
                <a:latin typeface="BIZ UDP明朝 Medium" panose="02020500000000000000" pitchFamily="18" charset="-128"/>
                <a:ea typeface="BIZ UDP明朝 Medium" panose="02020500000000000000" pitchFamily="18" charset="-128"/>
              </a:rPr>
              <a:t>アプリケーション層</a:t>
            </a:r>
          </a:p>
        </p:txBody>
      </p:sp>
    </p:spTree>
    <p:extLst>
      <p:ext uri="{BB962C8B-B14F-4D97-AF65-F5344CB8AC3E}">
        <p14:creationId xmlns:p14="http://schemas.microsoft.com/office/powerpoint/2010/main" val="8172588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Box 26"/>
          <p:cNvSpPr txBox="1"/>
          <p:nvPr/>
        </p:nvSpPr>
        <p:spPr>
          <a:xfrm>
            <a:off x="395536" y="3192944"/>
            <a:ext cx="2304256" cy="553998"/>
          </a:xfrm>
          <a:prstGeom prst="rect">
            <a:avLst/>
          </a:prstGeom>
        </p:spPr>
        <p:txBody>
          <a:bodyPr wrap="square" rtlCol="0">
            <a:spAutoFit/>
          </a:bodyPr>
          <a:lstStyle/>
          <a:p>
            <a:pPr algn="ctr" fontAlgn="base">
              <a:spcBef>
                <a:spcPct val="0"/>
              </a:spcBef>
              <a:spcAft>
                <a:spcPct val="0"/>
              </a:spcAft>
              <a:buClr>
                <a:schemeClr val="hlink"/>
              </a:buClr>
            </a:pPr>
            <a:r>
              <a:rPr lang="en-US" altLang="ko-KR" sz="3000" b="1" dirty="0">
                <a:solidFill>
                  <a:schemeClr val="accent6"/>
                </a:solidFill>
                <a:latin typeface="+mj-lt"/>
                <a:ea typeface="맑은 고딕" pitchFamily="50" charset="-127"/>
                <a:cs typeface="+mj-cs"/>
              </a:rPr>
              <a:t>CONTENTS</a:t>
            </a:r>
            <a:endParaRPr lang="ko-KR" altLang="en-US" sz="3000" b="1" dirty="0">
              <a:solidFill>
                <a:schemeClr val="accent6"/>
              </a:solidFill>
              <a:latin typeface="+mj-lt"/>
              <a:ea typeface="맑은 고딕" pitchFamily="50" charset="-127"/>
              <a:cs typeface="+mj-cs"/>
            </a:endParaRPr>
          </a:p>
        </p:txBody>
      </p:sp>
      <p:grpSp>
        <p:nvGrpSpPr>
          <p:cNvPr id="2" name="그룹 1">
            <a:extLst>
              <a:ext uri="{FF2B5EF4-FFF2-40B4-BE49-F238E27FC236}">
                <a16:creationId xmlns:a16="http://schemas.microsoft.com/office/drawing/2014/main" id="{F3E18761-6F4D-4A56-A95B-FE9E51163FF2}"/>
              </a:ext>
            </a:extLst>
          </p:cNvPr>
          <p:cNvGrpSpPr/>
          <p:nvPr/>
        </p:nvGrpSpPr>
        <p:grpSpPr>
          <a:xfrm>
            <a:off x="4716016" y="2457306"/>
            <a:ext cx="4869883" cy="864096"/>
            <a:chOff x="4238823" y="1217861"/>
            <a:chExt cx="4869883" cy="864096"/>
          </a:xfrm>
        </p:grpSpPr>
        <p:sp>
          <p:nvSpPr>
            <p:cNvPr id="21" name="직각 삼각형 20"/>
            <p:cNvSpPr/>
            <p:nvPr/>
          </p:nvSpPr>
          <p:spPr>
            <a:xfrm rot="16200000">
              <a:off x="4238823" y="1217861"/>
              <a:ext cx="864096" cy="864096"/>
            </a:xfrm>
            <a:prstGeom prst="rtTriangl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a typeface="맑은 고딕" pitchFamily="50" charset="-127"/>
              </a:endParaRPr>
            </a:p>
          </p:txBody>
        </p:sp>
        <p:sp>
          <p:nvSpPr>
            <p:cNvPr id="18" name="Text Box 5"/>
            <p:cNvSpPr txBox="1">
              <a:spLocks noChangeArrowheads="1"/>
            </p:cNvSpPr>
            <p:nvPr/>
          </p:nvSpPr>
          <p:spPr bwMode="auto">
            <a:xfrm>
              <a:off x="5256786" y="1579935"/>
              <a:ext cx="3851920" cy="369332"/>
            </a:xfrm>
            <a:prstGeom prst="rect">
              <a:avLst/>
            </a:prstGeom>
            <a:noFill/>
            <a:ln w="9525">
              <a:noFill/>
              <a:miter lim="800000"/>
              <a:headEnd/>
              <a:tailEnd/>
            </a:ln>
          </p:spPr>
          <p:txBody>
            <a:bodyPr wrap="square">
              <a:spAutoFit/>
            </a:bodyPr>
            <a:lstStyle/>
            <a:p>
              <a:pPr>
                <a:defRPr/>
              </a:pPr>
              <a:r>
                <a:rPr lang="en-US" altLang="ja-JP" b="1" dirty="0">
                  <a:solidFill>
                    <a:schemeClr val="accent6">
                      <a:lumMod val="75000"/>
                    </a:schemeClr>
                  </a:solidFill>
                  <a:latin typeface="BIZ UDP明朝 Medium" panose="02020500000000000000" pitchFamily="18" charset="-128"/>
                  <a:ea typeface="BIZ UDP明朝 Medium" panose="02020500000000000000" pitchFamily="18" charset="-128"/>
                </a:rPr>
                <a:t>IP</a:t>
              </a:r>
              <a:r>
                <a:rPr lang="ja-JP" altLang="en-US" b="1" dirty="0">
                  <a:solidFill>
                    <a:schemeClr val="accent6">
                      <a:lumMod val="75000"/>
                    </a:schemeClr>
                  </a:solidFill>
                  <a:latin typeface="BIZ UDP明朝 Medium" panose="02020500000000000000" pitchFamily="18" charset="-128"/>
                  <a:ea typeface="BIZ UDP明朝 Medium" panose="02020500000000000000" pitchFamily="18" charset="-128"/>
                </a:rPr>
                <a:t>アドレス</a:t>
              </a:r>
              <a:endParaRPr lang="en-US" altLang="ko-KR" b="1" dirty="0">
                <a:solidFill>
                  <a:schemeClr val="accent6">
                    <a:lumMod val="75000"/>
                  </a:schemeClr>
                </a:solidFill>
                <a:latin typeface="BIZ UDP明朝 Medium" panose="02020500000000000000" pitchFamily="18" charset="-128"/>
                <a:ea typeface="BIZ UDP明朝 Medium" panose="02020500000000000000" pitchFamily="18" charset="-128"/>
              </a:endParaRPr>
            </a:p>
          </p:txBody>
        </p:sp>
        <p:sp>
          <p:nvSpPr>
            <p:cNvPr id="20" name="TextBox 13"/>
            <p:cNvSpPr txBox="1">
              <a:spLocks noChangeArrowheads="1"/>
            </p:cNvSpPr>
            <p:nvPr/>
          </p:nvSpPr>
          <p:spPr bwMode="auto">
            <a:xfrm>
              <a:off x="4589575" y="1526074"/>
              <a:ext cx="508473" cy="477054"/>
            </a:xfrm>
            <a:prstGeom prst="rect">
              <a:avLst/>
            </a:prstGeom>
            <a:noFill/>
            <a:ln w="9525">
              <a:noFill/>
              <a:miter lim="800000"/>
              <a:headEnd/>
              <a:tailEnd/>
            </a:ln>
          </p:spPr>
          <p:txBody>
            <a:bodyPr wrap="none">
              <a:spAutoFit/>
            </a:bodyPr>
            <a:lstStyle/>
            <a:p>
              <a:r>
                <a:rPr lang="en-US" altLang="ko-KR" sz="2500" b="1" dirty="0">
                  <a:solidFill>
                    <a:schemeClr val="bg1"/>
                  </a:solidFill>
                  <a:latin typeface="+mj-lt"/>
                  <a:ea typeface="맑은 고딕" pitchFamily="50" charset="-127"/>
                  <a:cs typeface="+mj-cs"/>
                </a:rPr>
                <a:t>01</a:t>
              </a:r>
              <a:endParaRPr lang="ko-KR" altLang="en-US" sz="2500" b="1" dirty="0">
                <a:solidFill>
                  <a:schemeClr val="bg1"/>
                </a:solidFill>
                <a:latin typeface="+mj-lt"/>
                <a:ea typeface="맑은 고딕" pitchFamily="50" charset="-127"/>
                <a:cs typeface="+mj-cs"/>
              </a:endParaRPr>
            </a:p>
          </p:txBody>
        </p:sp>
      </p:grpSp>
      <p:grpSp>
        <p:nvGrpSpPr>
          <p:cNvPr id="3" name="그룹 2">
            <a:extLst>
              <a:ext uri="{FF2B5EF4-FFF2-40B4-BE49-F238E27FC236}">
                <a16:creationId xmlns:a16="http://schemas.microsoft.com/office/drawing/2014/main" id="{28D86D72-E7AD-4CA2-BA44-25225DE74CDA}"/>
              </a:ext>
            </a:extLst>
          </p:cNvPr>
          <p:cNvGrpSpPr/>
          <p:nvPr/>
        </p:nvGrpSpPr>
        <p:grpSpPr>
          <a:xfrm>
            <a:off x="4716016" y="3883142"/>
            <a:ext cx="864096" cy="864096"/>
            <a:chOff x="4238823" y="2308291"/>
            <a:chExt cx="864096" cy="864096"/>
          </a:xfrm>
        </p:grpSpPr>
        <p:sp>
          <p:nvSpPr>
            <p:cNvPr id="30" name="직각 삼각형 29"/>
            <p:cNvSpPr/>
            <p:nvPr/>
          </p:nvSpPr>
          <p:spPr>
            <a:xfrm rot="16200000">
              <a:off x="4238823" y="2308291"/>
              <a:ext cx="864096" cy="864096"/>
            </a:xfrm>
            <a:prstGeom prst="rtTriangle">
              <a:avLst/>
            </a:prstGeom>
            <a:solidFill>
              <a:srgbClr val="D5DA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a typeface="맑은 고딕" pitchFamily="50" charset="-127"/>
              </a:endParaRPr>
            </a:p>
          </p:txBody>
        </p:sp>
        <p:sp>
          <p:nvSpPr>
            <p:cNvPr id="35" name="TextBox 13"/>
            <p:cNvSpPr txBox="1">
              <a:spLocks noChangeArrowheads="1"/>
            </p:cNvSpPr>
            <p:nvPr/>
          </p:nvSpPr>
          <p:spPr bwMode="auto">
            <a:xfrm>
              <a:off x="4589575" y="2630246"/>
              <a:ext cx="508473" cy="477054"/>
            </a:xfrm>
            <a:prstGeom prst="rect">
              <a:avLst/>
            </a:prstGeom>
          </p:spPr>
          <p:txBody>
            <a:bodyPr wrap="none">
              <a:spAutoFit/>
            </a:bodyPr>
            <a:lstStyle/>
            <a:p>
              <a:r>
                <a:rPr lang="en-US" altLang="ko-KR" sz="2500" b="1" dirty="0">
                  <a:solidFill>
                    <a:schemeClr val="bg1"/>
                  </a:solidFill>
                  <a:latin typeface="+mj-lt"/>
                  <a:ea typeface="맑은 고딕" pitchFamily="50" charset="-127"/>
                  <a:cs typeface="+mj-cs"/>
                </a:rPr>
                <a:t>02</a:t>
              </a:r>
              <a:endParaRPr lang="ko-KR" altLang="en-US" sz="2500" b="1" dirty="0">
                <a:solidFill>
                  <a:schemeClr val="bg1"/>
                </a:solidFill>
                <a:latin typeface="+mj-lt"/>
                <a:ea typeface="맑은 고딕" pitchFamily="50" charset="-127"/>
                <a:cs typeface="+mj-cs"/>
              </a:endParaRPr>
            </a:p>
          </p:txBody>
        </p:sp>
      </p:grpSp>
      <p:grpSp>
        <p:nvGrpSpPr>
          <p:cNvPr id="4" name="그룹 3">
            <a:extLst>
              <a:ext uri="{FF2B5EF4-FFF2-40B4-BE49-F238E27FC236}">
                <a16:creationId xmlns:a16="http://schemas.microsoft.com/office/drawing/2014/main" id="{A55DAF8F-E612-4233-AEC5-F612CD50E7CD}"/>
              </a:ext>
            </a:extLst>
          </p:cNvPr>
          <p:cNvGrpSpPr/>
          <p:nvPr/>
        </p:nvGrpSpPr>
        <p:grpSpPr>
          <a:xfrm>
            <a:off x="4634719" y="5308976"/>
            <a:ext cx="940521" cy="864096"/>
            <a:chOff x="4238823" y="3398721"/>
            <a:chExt cx="864096" cy="864096"/>
          </a:xfrm>
        </p:grpSpPr>
        <p:sp>
          <p:nvSpPr>
            <p:cNvPr id="28" name="직각 삼각형 27"/>
            <p:cNvSpPr/>
            <p:nvPr/>
          </p:nvSpPr>
          <p:spPr>
            <a:xfrm rot="16200000">
              <a:off x="4238823" y="3398721"/>
              <a:ext cx="864096" cy="864096"/>
            </a:xfrm>
            <a:prstGeom prst="rtTriangle">
              <a:avLst/>
            </a:prstGeom>
            <a:solidFill>
              <a:srgbClr val="F2A1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a typeface="맑은 고딕" pitchFamily="50" charset="-127"/>
              </a:endParaRPr>
            </a:p>
          </p:txBody>
        </p:sp>
        <p:sp>
          <p:nvSpPr>
            <p:cNvPr id="40" name="TextBox 13"/>
            <p:cNvSpPr txBox="1">
              <a:spLocks noChangeArrowheads="1"/>
            </p:cNvSpPr>
            <p:nvPr/>
          </p:nvSpPr>
          <p:spPr bwMode="auto">
            <a:xfrm>
              <a:off x="4589575" y="3734418"/>
              <a:ext cx="508473" cy="477054"/>
            </a:xfrm>
            <a:prstGeom prst="rect">
              <a:avLst/>
            </a:prstGeom>
          </p:spPr>
          <p:txBody>
            <a:bodyPr wrap="none">
              <a:spAutoFit/>
            </a:bodyPr>
            <a:lstStyle/>
            <a:p>
              <a:r>
                <a:rPr lang="en-US" altLang="ko-KR" sz="2500" b="1" dirty="0">
                  <a:solidFill>
                    <a:schemeClr val="bg1"/>
                  </a:solidFill>
                  <a:latin typeface="+mj-lt"/>
                  <a:ea typeface="맑은 고딕" pitchFamily="50" charset="-127"/>
                  <a:cs typeface="+mj-cs"/>
                </a:rPr>
                <a:t>03</a:t>
              </a:r>
              <a:endParaRPr lang="ko-KR" altLang="en-US" sz="2500" b="1" dirty="0">
                <a:solidFill>
                  <a:schemeClr val="bg1"/>
                </a:solidFill>
                <a:latin typeface="+mj-lt"/>
                <a:ea typeface="맑은 고딕" pitchFamily="50" charset="-127"/>
                <a:cs typeface="+mj-cs"/>
              </a:endParaRPr>
            </a:p>
          </p:txBody>
        </p:sp>
      </p:grpSp>
      <p:sp>
        <p:nvSpPr>
          <p:cNvPr id="7" name="Text Box 5">
            <a:extLst>
              <a:ext uri="{FF2B5EF4-FFF2-40B4-BE49-F238E27FC236}">
                <a16:creationId xmlns:a16="http://schemas.microsoft.com/office/drawing/2014/main" id="{868586D0-495E-0042-21C8-6D9C53F32F5A}"/>
              </a:ext>
            </a:extLst>
          </p:cNvPr>
          <p:cNvSpPr txBox="1">
            <a:spLocks noChangeArrowheads="1"/>
          </p:cNvSpPr>
          <p:nvPr/>
        </p:nvSpPr>
        <p:spPr bwMode="auto">
          <a:xfrm>
            <a:off x="5733979" y="4258957"/>
            <a:ext cx="3851920" cy="369332"/>
          </a:xfrm>
          <a:prstGeom prst="rect">
            <a:avLst/>
          </a:prstGeom>
          <a:noFill/>
          <a:ln w="9525">
            <a:noFill/>
            <a:miter lim="800000"/>
            <a:headEnd/>
            <a:tailEnd/>
          </a:ln>
        </p:spPr>
        <p:txBody>
          <a:bodyPr wrap="square">
            <a:spAutoFit/>
          </a:bodyPr>
          <a:lstStyle/>
          <a:p>
            <a:pPr>
              <a:defRPr/>
            </a:pPr>
            <a:r>
              <a:rPr lang="ja-JP" altLang="en-US" sz="1800" b="1" dirty="0">
                <a:solidFill>
                  <a:schemeClr val="accent6">
                    <a:lumMod val="75000"/>
                  </a:schemeClr>
                </a:solidFill>
                <a:latin typeface="BIZ UDP明朝 Medium" panose="02020500000000000000" pitchFamily="18" charset="-128"/>
                <a:ea typeface="BIZ UDP明朝 Medium" panose="02020500000000000000" pitchFamily="18" charset="-128"/>
              </a:rPr>
              <a:t>プロトコル</a:t>
            </a:r>
            <a:endParaRPr lang="en-US" altLang="ko-KR" b="1" dirty="0">
              <a:solidFill>
                <a:schemeClr val="accent6">
                  <a:lumMod val="75000"/>
                </a:schemeClr>
              </a:solidFill>
              <a:latin typeface="BIZ UDP明朝 Medium" panose="02020500000000000000" pitchFamily="18" charset="-128"/>
              <a:ea typeface="BIZ UDP明朝 Medium" panose="02020500000000000000" pitchFamily="18" charset="-128"/>
            </a:endParaRPr>
          </a:p>
        </p:txBody>
      </p:sp>
      <p:sp>
        <p:nvSpPr>
          <p:cNvPr id="8" name="Text Box 5">
            <a:extLst>
              <a:ext uri="{FF2B5EF4-FFF2-40B4-BE49-F238E27FC236}">
                <a16:creationId xmlns:a16="http://schemas.microsoft.com/office/drawing/2014/main" id="{1ACDCEDB-3A9A-B841-DD5E-AF772017E75B}"/>
              </a:ext>
            </a:extLst>
          </p:cNvPr>
          <p:cNvSpPr txBox="1">
            <a:spLocks noChangeArrowheads="1"/>
          </p:cNvSpPr>
          <p:nvPr/>
        </p:nvSpPr>
        <p:spPr bwMode="auto">
          <a:xfrm>
            <a:off x="5733979" y="5698534"/>
            <a:ext cx="3851920" cy="369332"/>
          </a:xfrm>
          <a:prstGeom prst="rect">
            <a:avLst/>
          </a:prstGeom>
          <a:noFill/>
          <a:ln w="9525">
            <a:noFill/>
            <a:miter lim="800000"/>
            <a:headEnd/>
            <a:tailEnd/>
          </a:ln>
        </p:spPr>
        <p:txBody>
          <a:bodyPr wrap="square">
            <a:spAutoFit/>
          </a:bodyPr>
          <a:lstStyle/>
          <a:p>
            <a:pPr>
              <a:defRPr/>
            </a:pPr>
            <a:r>
              <a:rPr lang="ja-JP" altLang="en-US" sz="1800" b="1" dirty="0">
                <a:solidFill>
                  <a:schemeClr val="accent6">
                    <a:lumMod val="75000"/>
                  </a:schemeClr>
                </a:solidFill>
                <a:latin typeface="BIZ UDP明朝 Medium" panose="02020500000000000000" pitchFamily="18" charset="-128"/>
                <a:ea typeface="BIZ UDP明朝 Medium" panose="02020500000000000000" pitchFamily="18" charset="-128"/>
              </a:rPr>
              <a:t>ポート</a:t>
            </a:r>
            <a:endParaRPr lang="en-US" altLang="ko-KR" b="1" dirty="0">
              <a:solidFill>
                <a:schemeClr val="accent6">
                  <a:lumMod val="75000"/>
                </a:schemeClr>
              </a:solidFill>
              <a:latin typeface="BIZ UDP明朝 Medium" panose="02020500000000000000" pitchFamily="18" charset="-128"/>
              <a:ea typeface="BIZ UDP明朝 Medium" panose="02020500000000000000" pitchFamily="18" charset="-128"/>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내용 개체 틀 5">
            <a:extLst>
              <a:ext uri="{FF2B5EF4-FFF2-40B4-BE49-F238E27FC236}">
                <a16:creationId xmlns:a16="http://schemas.microsoft.com/office/drawing/2014/main" id="{F4F57D5B-5258-C942-9420-57293D3774D4}"/>
              </a:ext>
            </a:extLst>
          </p:cNvPr>
          <p:cNvSpPr>
            <a:spLocks noGrp="1"/>
          </p:cNvSpPr>
          <p:nvPr>
            <p:ph idx="1"/>
          </p:nvPr>
        </p:nvSpPr>
        <p:spPr>
          <a:xfrm>
            <a:off x="395536" y="1124744"/>
            <a:ext cx="8402525" cy="4881686"/>
          </a:xfrm>
        </p:spPr>
        <p:txBody>
          <a:bodyPr>
            <a:normAutofit/>
          </a:bodyPr>
          <a:lstStyle/>
          <a:p>
            <a:pPr marL="0" indent="0"/>
            <a:r>
              <a:rPr lang="ja-JP" altLang="en-US" i="0" dirty="0">
                <a:solidFill>
                  <a:srgbClr val="333333"/>
                </a:solidFill>
                <a:effectLst/>
                <a:latin typeface="BIZ UDP明朝 Medium" panose="02020500000000000000" pitchFamily="18" charset="-128"/>
                <a:ea typeface="BIZ UDP明朝 Medium" panose="02020500000000000000" pitchFamily="18" charset="-128"/>
              </a:rPr>
              <a:t>　</a:t>
            </a:r>
            <a:r>
              <a:rPr lang="en-US" altLang="ja-JP" i="0" dirty="0">
                <a:solidFill>
                  <a:srgbClr val="000000"/>
                </a:solidFill>
                <a:effectLst/>
                <a:latin typeface="BIZ UDP明朝 Medium" panose="02020500000000000000" pitchFamily="18" charset="-128"/>
                <a:ea typeface="BIZ UDP明朝 Medium" panose="02020500000000000000" pitchFamily="18" charset="-128"/>
              </a:rPr>
              <a:t>IP</a:t>
            </a:r>
            <a:r>
              <a:rPr lang="ja-JP" altLang="en-US" i="0" dirty="0">
                <a:solidFill>
                  <a:srgbClr val="000000"/>
                </a:solidFill>
                <a:effectLst/>
                <a:latin typeface="BIZ UDP明朝 Medium" panose="02020500000000000000" pitchFamily="18" charset="-128"/>
                <a:ea typeface="BIZ UDP明朝 Medium" panose="02020500000000000000" pitchFamily="18" charset="-128"/>
              </a:rPr>
              <a:t>アドレスがあればネットワーク上のコンピュータを一意に識別することができますが、</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ポート</a:t>
            </a:r>
            <a:r>
              <a:rPr lang="ja-JP" altLang="en-US" i="0" dirty="0">
                <a:solidFill>
                  <a:srgbClr val="000000"/>
                </a:solidFill>
                <a:effectLst/>
                <a:latin typeface="BIZ UDP明朝 Medium" panose="02020500000000000000" pitchFamily="18" charset="-128"/>
                <a:ea typeface="BIZ UDP明朝 Medium" panose="02020500000000000000" pitchFamily="18" charset="-128"/>
              </a:rPr>
              <a:t>は</a:t>
            </a:r>
            <a:r>
              <a:rPr lang="ja-JP" altLang="en-US" i="0" u="heavy" dirty="0">
                <a:solidFill>
                  <a:srgbClr val="202020"/>
                </a:solidFill>
                <a:effectLst/>
                <a:uFill>
                  <a:solidFill>
                    <a:srgbClr val="F6882E"/>
                  </a:solidFill>
                </a:uFill>
                <a:latin typeface="BIZ UDP明朝 Medium" panose="02020500000000000000" pitchFamily="18" charset="-128"/>
                <a:ea typeface="BIZ UDP明朝 Medium" panose="02020500000000000000" pitchFamily="18" charset="-128"/>
              </a:rPr>
              <a:t>プロトコルや対象プログラムを識別</a:t>
            </a:r>
            <a:r>
              <a:rPr lang="ja-JP" altLang="en-US" i="0" dirty="0">
                <a:solidFill>
                  <a:srgbClr val="202020"/>
                </a:solidFill>
                <a:effectLst/>
                <a:latin typeface="BIZ UDP明朝 Medium" panose="02020500000000000000" pitchFamily="18" charset="-128"/>
                <a:ea typeface="BIZ UDP明朝 Medium" panose="02020500000000000000" pitchFamily="18" charset="-128"/>
              </a:rPr>
              <a:t>することができます。</a:t>
            </a:r>
            <a:r>
              <a:rPr lang="en-US" altLang="ja-JP" i="0" dirty="0">
                <a:solidFill>
                  <a:srgbClr val="333333"/>
                </a:solidFill>
                <a:effectLst/>
                <a:latin typeface="BIZ UDP明朝 Medium" panose="02020500000000000000" pitchFamily="18" charset="-128"/>
                <a:ea typeface="BIZ UDP明朝 Medium" panose="02020500000000000000" pitchFamily="18" charset="-128"/>
              </a:rPr>
              <a:t> IP</a:t>
            </a:r>
            <a:r>
              <a:rPr lang="ja-JP" altLang="en-US" i="0" dirty="0">
                <a:solidFill>
                  <a:srgbClr val="333333"/>
                </a:solidFill>
                <a:effectLst/>
                <a:latin typeface="BIZ UDP明朝 Medium" panose="02020500000000000000" pitchFamily="18" charset="-128"/>
                <a:ea typeface="BIZ UDP明朝 Medium" panose="02020500000000000000" pitchFamily="18" charset="-128"/>
              </a:rPr>
              <a:t>アドレスが「建物の住所」だとすると、ポートは「部屋の番号」といった</a:t>
            </a:r>
            <a:r>
              <a:rPr lang="ja-JP" altLang="en-US" i="0" dirty="0">
                <a:solidFill>
                  <a:srgbClr val="383838"/>
                </a:solidFill>
                <a:effectLst/>
                <a:latin typeface="BIZ UDP明朝 Medium" panose="02020500000000000000" pitchFamily="18" charset="-128"/>
                <a:ea typeface="BIZ UDP明朝 Medium" panose="02020500000000000000" pitchFamily="18" charset="-128"/>
              </a:rPr>
              <a:t>形にいいかえることが出来ます。</a:t>
            </a:r>
            <a:endParaRPr lang="en-US" altLang="ja-JP" i="0" dirty="0">
              <a:solidFill>
                <a:srgbClr val="383838"/>
              </a:solidFill>
              <a:effectLst/>
              <a:latin typeface="BIZ UDP明朝 Medium" panose="02020500000000000000" pitchFamily="18" charset="-128"/>
              <a:ea typeface="BIZ UDP明朝 Medium" panose="02020500000000000000" pitchFamily="18" charset="-128"/>
            </a:endParaRPr>
          </a:p>
          <a:p>
            <a:pPr marL="0" indent="0"/>
            <a:r>
              <a:rPr lang="ja-JP" altLang="en-US" i="0" dirty="0">
                <a:solidFill>
                  <a:srgbClr val="383838"/>
                </a:solidFill>
                <a:effectLst/>
                <a:latin typeface="BIZ UDP明朝 Medium" panose="02020500000000000000" pitchFamily="18" charset="-128"/>
                <a:ea typeface="BIZ UDP明朝 Medium" panose="02020500000000000000" pitchFamily="18" charset="-128"/>
              </a:rPr>
              <a:t>　</a:t>
            </a:r>
            <a:r>
              <a:rPr lang="ja-JP" altLang="en-US" i="0" dirty="0">
                <a:solidFill>
                  <a:srgbClr val="333333"/>
                </a:solidFill>
                <a:effectLst/>
                <a:latin typeface="BIZ UDP明朝 Medium" panose="02020500000000000000" pitchFamily="18" charset="-128"/>
                <a:ea typeface="BIZ UDP明朝 Medium" panose="02020500000000000000" pitchFamily="18" charset="-128"/>
              </a:rPr>
              <a:t>ポートは</a:t>
            </a:r>
            <a:r>
              <a:rPr lang="ja-JP" altLang="en-US" i="0" u="heavy" dirty="0">
                <a:solidFill>
                  <a:srgbClr val="333333"/>
                </a:solidFill>
                <a:effectLst/>
                <a:uFill>
                  <a:solidFill>
                    <a:srgbClr val="F6882E"/>
                  </a:solidFill>
                </a:uFill>
                <a:latin typeface="BIZ UDP明朝 Medium" panose="02020500000000000000" pitchFamily="18" charset="-128"/>
                <a:ea typeface="BIZ UDP明朝 Medium" panose="02020500000000000000" pitchFamily="18" charset="-128"/>
              </a:rPr>
              <a:t>番号で表記</a:t>
            </a:r>
            <a:r>
              <a:rPr lang="ja-JP" altLang="en-US" i="0" dirty="0">
                <a:solidFill>
                  <a:srgbClr val="333333"/>
                </a:solidFill>
                <a:effectLst/>
                <a:latin typeface="BIZ UDP明朝 Medium" panose="02020500000000000000" pitchFamily="18" charset="-128"/>
                <a:ea typeface="BIZ UDP明朝 Medium" panose="02020500000000000000" pitchFamily="18" charset="-128"/>
              </a:rPr>
              <a:t>され、</a:t>
            </a:r>
            <a:r>
              <a:rPr lang="ja-JP" altLang="en-US" i="0" dirty="0">
                <a:solidFill>
                  <a:srgbClr val="000000"/>
                </a:solidFill>
                <a:effectLst/>
                <a:latin typeface="BIZ UDP明朝 Medium" panose="02020500000000000000" pitchFamily="18" charset="-128"/>
                <a:ea typeface="BIZ UDP明朝 Medium" panose="02020500000000000000" pitchFamily="18" charset="-128"/>
              </a:rPr>
              <a:t> </a:t>
            </a:r>
            <a:r>
              <a:rPr lang="en-US" altLang="ja-JP" i="0" dirty="0">
                <a:solidFill>
                  <a:srgbClr val="000000"/>
                </a:solidFill>
                <a:effectLst/>
                <a:latin typeface="BIZ UDP明朝 Medium" panose="02020500000000000000" pitchFamily="18" charset="-128"/>
                <a:ea typeface="BIZ UDP明朝 Medium" panose="02020500000000000000" pitchFamily="18" charset="-128"/>
              </a:rPr>
              <a:t>0</a:t>
            </a:r>
            <a:r>
              <a:rPr lang="ja-JP" altLang="en-US" i="0" dirty="0">
                <a:solidFill>
                  <a:srgbClr val="000000"/>
                </a:solidFill>
                <a:effectLst/>
                <a:latin typeface="BIZ UDP明朝 Medium" panose="02020500000000000000" pitchFamily="18" charset="-128"/>
                <a:ea typeface="BIZ UDP明朝 Medium" panose="02020500000000000000" pitchFamily="18" charset="-128"/>
              </a:rPr>
              <a:t>番～</a:t>
            </a:r>
            <a:r>
              <a:rPr lang="en-US" altLang="ja-JP" i="0" dirty="0">
                <a:solidFill>
                  <a:srgbClr val="000000"/>
                </a:solidFill>
                <a:effectLst/>
                <a:latin typeface="BIZ UDP明朝 Medium" panose="02020500000000000000" pitchFamily="18" charset="-128"/>
                <a:ea typeface="BIZ UDP明朝 Medium" panose="02020500000000000000" pitchFamily="18" charset="-128"/>
              </a:rPr>
              <a:t>65535</a:t>
            </a:r>
            <a:r>
              <a:rPr lang="ja-JP" altLang="en-US" i="0" dirty="0">
                <a:solidFill>
                  <a:srgbClr val="000000"/>
                </a:solidFill>
                <a:effectLst/>
                <a:latin typeface="BIZ UDP明朝 Medium" panose="02020500000000000000" pitchFamily="18" charset="-128"/>
                <a:ea typeface="BIZ UDP明朝 Medium" panose="02020500000000000000" pitchFamily="18" charset="-128"/>
              </a:rPr>
              <a:t>番まであります。そして、そのうち</a:t>
            </a:r>
            <a:r>
              <a:rPr lang="ja-JP" altLang="en-US" i="0" u="heavy" dirty="0">
                <a:solidFill>
                  <a:srgbClr val="000000"/>
                </a:solidFill>
                <a:effectLst/>
                <a:uFill>
                  <a:solidFill>
                    <a:srgbClr val="F6882E"/>
                  </a:solidFill>
                </a:uFill>
                <a:latin typeface="BIZ UDP明朝 Medium" panose="02020500000000000000" pitchFamily="18" charset="-128"/>
                <a:ea typeface="BIZ UDP明朝 Medium" panose="02020500000000000000" pitchFamily="18" charset="-128"/>
              </a:rPr>
              <a:t>メジャーなプロトコルに関しては、</a:t>
            </a:r>
            <a:r>
              <a:rPr lang="en-US" altLang="ja-JP" b="1" i="0" u="heavy" dirty="0">
                <a:solidFill>
                  <a:srgbClr val="F6882E"/>
                </a:solidFill>
                <a:effectLst/>
                <a:uFill>
                  <a:solidFill>
                    <a:srgbClr val="F6882E"/>
                  </a:solidFill>
                </a:uFill>
                <a:latin typeface="BIZ UDP明朝 Medium" panose="02020500000000000000" pitchFamily="18" charset="-128"/>
                <a:ea typeface="BIZ UDP明朝 Medium" panose="02020500000000000000" pitchFamily="18" charset="-128"/>
              </a:rPr>
              <a:t>IANA</a:t>
            </a:r>
            <a:r>
              <a:rPr lang="ja-JP" altLang="en-US" i="0" u="heavy" dirty="0">
                <a:solidFill>
                  <a:srgbClr val="383838"/>
                </a:solidFill>
                <a:effectLst/>
                <a:uFill>
                  <a:solidFill>
                    <a:srgbClr val="F6882E"/>
                  </a:solidFill>
                </a:uFill>
                <a:latin typeface="BIZ UDP明朝 Medium" panose="02020500000000000000" pitchFamily="18" charset="-128"/>
                <a:ea typeface="BIZ UDP明朝 Medium" panose="02020500000000000000" pitchFamily="18" charset="-128"/>
              </a:rPr>
              <a:t>という団体により</a:t>
            </a:r>
            <a:r>
              <a:rPr lang="ja-JP" altLang="en-US" i="0" u="heavy" dirty="0">
                <a:solidFill>
                  <a:srgbClr val="000000"/>
                </a:solidFill>
                <a:effectLst/>
                <a:uFill>
                  <a:solidFill>
                    <a:srgbClr val="F6882E"/>
                  </a:solidFill>
                </a:uFill>
                <a:latin typeface="BIZ UDP明朝 Medium" panose="02020500000000000000" pitchFamily="18" charset="-128"/>
                <a:ea typeface="BIZ UDP明朝 Medium" panose="02020500000000000000" pitchFamily="18" charset="-128"/>
              </a:rPr>
              <a:t>ポート番号が割り当てられています</a:t>
            </a:r>
            <a:r>
              <a:rPr lang="ja-JP" altLang="en-US" i="0" dirty="0">
                <a:solidFill>
                  <a:srgbClr val="000000"/>
                </a:solidFill>
                <a:effectLst/>
                <a:uFill>
                  <a:solidFill>
                    <a:srgbClr val="F6882E"/>
                  </a:solidFill>
                </a:uFill>
                <a:latin typeface="BIZ UDP明朝 Medium" panose="02020500000000000000" pitchFamily="18" charset="-128"/>
                <a:ea typeface="BIZ UDP明朝 Medium" panose="02020500000000000000" pitchFamily="18" charset="-128"/>
              </a:rPr>
              <a:t>。それらを</a:t>
            </a:r>
            <a:r>
              <a:rPr lang="ja-JP" altLang="en-US" b="1" i="0" dirty="0">
                <a:solidFill>
                  <a:srgbClr val="F6882E"/>
                </a:solidFill>
                <a:effectLst/>
                <a:uFill>
                  <a:solidFill>
                    <a:srgbClr val="F6882E"/>
                  </a:solidFill>
                </a:uFill>
                <a:latin typeface="BIZ UDP明朝 Medium" panose="02020500000000000000" pitchFamily="18" charset="-128"/>
                <a:ea typeface="BIZ UDP明朝 Medium" panose="02020500000000000000" pitchFamily="18" charset="-128"/>
              </a:rPr>
              <a:t>ウェルノウンポート</a:t>
            </a:r>
            <a:r>
              <a:rPr lang="ja-JP" altLang="en-US" i="0" dirty="0">
                <a:solidFill>
                  <a:srgbClr val="383838"/>
                </a:solidFill>
                <a:effectLst/>
                <a:uFill>
                  <a:solidFill>
                    <a:srgbClr val="F6882E"/>
                  </a:solidFill>
                </a:uFill>
                <a:latin typeface="BIZ UDP明朝 Medium" panose="02020500000000000000" pitchFamily="18" charset="-128"/>
                <a:ea typeface="BIZ UDP明朝 Medium" panose="02020500000000000000" pitchFamily="18" charset="-128"/>
              </a:rPr>
              <a:t>と呼びます。</a:t>
            </a:r>
            <a:endParaRPr lang="en-US" altLang="ja-JP" i="0" dirty="0">
              <a:solidFill>
                <a:srgbClr val="383838"/>
              </a:solidFill>
              <a:effectLst/>
              <a:uFill>
                <a:solidFill>
                  <a:srgbClr val="F6882E"/>
                </a:solidFill>
              </a:uFill>
              <a:latin typeface="BIZ UDP明朝 Medium" panose="02020500000000000000" pitchFamily="18" charset="-128"/>
              <a:ea typeface="BIZ UDP明朝 Medium" panose="02020500000000000000" pitchFamily="18" charset="-128"/>
            </a:endParaRPr>
          </a:p>
          <a:p>
            <a:pPr marL="0" indent="0"/>
            <a:r>
              <a:rPr lang="ja-JP" altLang="en-US" i="0" dirty="0">
                <a:solidFill>
                  <a:srgbClr val="383838"/>
                </a:solidFill>
                <a:latin typeface="BIZ UDP明朝 Medium" panose="02020500000000000000" pitchFamily="18" charset="-128"/>
                <a:ea typeface="BIZ UDP明朝 Medium" panose="02020500000000000000" pitchFamily="18" charset="-128"/>
              </a:rPr>
              <a:t>　</a:t>
            </a:r>
            <a:r>
              <a:rPr lang="ja-JP" altLang="en-US" i="0" dirty="0">
                <a:solidFill>
                  <a:srgbClr val="383838"/>
                </a:solidFill>
                <a:effectLst/>
                <a:latin typeface="BIZ UDP明朝 Medium" panose="02020500000000000000" pitchFamily="18" charset="-128"/>
                <a:ea typeface="BIZ UDP明朝 Medium" panose="02020500000000000000" pitchFamily="18" charset="-128"/>
              </a:rPr>
              <a:t>必ずしも割り当てられたプロトコルとポート番号を使用しなくてはいけないというわけではなくセキュリティの関係上、意図的にポート番号を変更することもありますが、</a:t>
            </a:r>
            <a:r>
              <a:rPr lang="ja-JP" altLang="en-US" i="0" u="heavy" dirty="0">
                <a:solidFill>
                  <a:srgbClr val="383838"/>
                </a:solidFill>
                <a:effectLst/>
                <a:uFill>
                  <a:solidFill>
                    <a:srgbClr val="F6882E"/>
                  </a:solidFill>
                </a:uFill>
                <a:latin typeface="BIZ UDP明朝 Medium" panose="02020500000000000000" pitchFamily="18" charset="-128"/>
                <a:ea typeface="BIZ UDP明朝 Medium" panose="02020500000000000000" pitchFamily="18" charset="-128"/>
              </a:rPr>
              <a:t>指定のない限りはウェルノウンポートを使用します</a:t>
            </a:r>
            <a:r>
              <a:rPr lang="ja-JP" altLang="en-US" i="0" dirty="0">
                <a:solidFill>
                  <a:srgbClr val="383838"/>
                </a:solidFill>
                <a:effectLst/>
                <a:latin typeface="BIZ UDP明朝 Medium" panose="02020500000000000000" pitchFamily="18" charset="-128"/>
                <a:ea typeface="BIZ UDP明朝 Medium" panose="02020500000000000000" pitchFamily="18" charset="-128"/>
              </a:rPr>
              <a:t>。</a:t>
            </a:r>
            <a:endParaRPr lang="en-US" altLang="ja-JP" i="0" dirty="0">
              <a:solidFill>
                <a:srgbClr val="383838"/>
              </a:solidFill>
              <a:effectLst/>
              <a:latin typeface="BIZ UDP明朝 Medium" panose="02020500000000000000" pitchFamily="18" charset="-128"/>
              <a:ea typeface="BIZ UDP明朝 Medium" panose="02020500000000000000" pitchFamily="18" charset="-128"/>
            </a:endParaRPr>
          </a:p>
          <a:p>
            <a:pPr marL="0" indent="0"/>
            <a:endParaRPr lang="en-US" altLang="ja-JP" i="0" dirty="0">
              <a:solidFill>
                <a:srgbClr val="383838"/>
              </a:solidFill>
              <a:latin typeface="BIZ UDP明朝 Medium" panose="02020500000000000000" pitchFamily="18" charset="-128"/>
              <a:ea typeface="BIZ UDP明朝 Medium" panose="02020500000000000000" pitchFamily="18" charset="-128"/>
            </a:endParaRPr>
          </a:p>
          <a:p>
            <a:pPr marL="0" indent="0"/>
            <a:endParaRPr lang="en-US" altLang="ja-JP" b="0" i="0" dirty="0">
              <a:solidFill>
                <a:srgbClr val="000000"/>
              </a:solidFill>
              <a:effectLst/>
              <a:latin typeface="BIZ UDP明朝 Medium" panose="02020500000000000000" pitchFamily="18" charset="-128"/>
              <a:ea typeface="BIZ UDP明朝 Medium" panose="02020500000000000000" pitchFamily="18" charset="-128"/>
            </a:endParaRPr>
          </a:p>
        </p:txBody>
      </p:sp>
      <p:sp>
        <p:nvSpPr>
          <p:cNvPr id="5" name="제목 1">
            <a:extLst>
              <a:ext uri="{FF2B5EF4-FFF2-40B4-BE49-F238E27FC236}">
                <a16:creationId xmlns:a16="http://schemas.microsoft.com/office/drawing/2014/main" id="{165FC0E4-C01D-7BA8-BF87-4D03D1E0D594}"/>
              </a:ext>
            </a:extLst>
          </p:cNvPr>
          <p:cNvSpPr>
            <a:spLocks noGrp="1"/>
          </p:cNvSpPr>
          <p:nvPr>
            <p:ph type="title"/>
          </p:nvPr>
        </p:nvSpPr>
        <p:spPr>
          <a:xfrm>
            <a:off x="395536" y="0"/>
            <a:ext cx="2664296" cy="481492"/>
          </a:xfrm>
        </p:spPr>
        <p:txBody>
          <a:bodyPr>
            <a:normAutofit/>
          </a:bodyPr>
          <a:lstStyle/>
          <a:p>
            <a:r>
              <a:rPr lang="en-US" altLang="ja-JP" sz="1600" dirty="0">
                <a:solidFill>
                  <a:schemeClr val="tx1"/>
                </a:solidFill>
                <a:latin typeface="BIZ UDP明朝 Medium" panose="02020500000000000000" pitchFamily="18" charset="-128"/>
                <a:ea typeface="BIZ UDP明朝 Medium" panose="02020500000000000000" pitchFamily="18" charset="-128"/>
              </a:rPr>
              <a:t>03 </a:t>
            </a:r>
            <a:r>
              <a:rPr lang="ja-JP" altLang="en-US" sz="1600" dirty="0">
                <a:solidFill>
                  <a:schemeClr val="tx1"/>
                </a:solidFill>
                <a:latin typeface="BIZ UDP明朝 Medium" panose="02020500000000000000" pitchFamily="18" charset="-128"/>
                <a:ea typeface="BIZ UDP明朝 Medium" panose="02020500000000000000" pitchFamily="18" charset="-128"/>
              </a:rPr>
              <a:t>ポート</a:t>
            </a:r>
            <a:endParaRPr lang="ko-KR" altLang="en-US" sz="1600" dirty="0">
              <a:solidFill>
                <a:schemeClr val="tx1"/>
              </a:solidFill>
              <a:latin typeface="BIZ UDP明朝 Medium" panose="02020500000000000000" pitchFamily="18" charset="-128"/>
            </a:endParaRPr>
          </a:p>
        </p:txBody>
      </p:sp>
      <p:sp>
        <p:nvSpPr>
          <p:cNvPr id="6" name="제목 1">
            <a:extLst>
              <a:ext uri="{FF2B5EF4-FFF2-40B4-BE49-F238E27FC236}">
                <a16:creationId xmlns:a16="http://schemas.microsoft.com/office/drawing/2014/main" id="{328E8C32-9164-2876-C63D-59A5D487A4F5}"/>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2400" dirty="0">
                <a:solidFill>
                  <a:schemeClr val="tx1"/>
                </a:solidFill>
                <a:latin typeface="BIZ UDP明朝 Medium" panose="02020500000000000000" pitchFamily="18" charset="-128"/>
                <a:ea typeface="BIZ UDP明朝 Medium" panose="02020500000000000000" pitchFamily="18" charset="-128"/>
              </a:rPr>
              <a:t>ポート</a:t>
            </a:r>
          </a:p>
        </p:txBody>
      </p:sp>
      <p:sp>
        <p:nvSpPr>
          <p:cNvPr id="7" name="제목 1">
            <a:extLst>
              <a:ext uri="{FF2B5EF4-FFF2-40B4-BE49-F238E27FC236}">
                <a16:creationId xmlns:a16="http://schemas.microsoft.com/office/drawing/2014/main" id="{89EF2D32-2D44-CD70-168E-754E1A367DED}"/>
              </a:ext>
            </a:extLst>
          </p:cNvPr>
          <p:cNvSpPr txBox="1">
            <a:spLocks/>
          </p:cNvSpPr>
          <p:nvPr/>
        </p:nvSpPr>
        <p:spPr>
          <a:xfrm>
            <a:off x="1367644" y="3641087"/>
            <a:ext cx="2664296" cy="481492"/>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endParaRPr lang="ja-JP" altLang="en-US" sz="1000" b="0" dirty="0">
              <a:solidFill>
                <a:schemeClr val="tx1"/>
              </a:solidFill>
              <a:latin typeface="BIZ UDP明朝 Medium" panose="02020500000000000000" pitchFamily="18" charset="-128"/>
              <a:ea typeface="BIZ UDP明朝 Medium" panose="02020500000000000000" pitchFamily="18" charset="-128"/>
            </a:endParaRPr>
          </a:p>
        </p:txBody>
      </p:sp>
      <p:graphicFrame>
        <p:nvGraphicFramePr>
          <p:cNvPr id="3" name="表 7">
            <a:extLst>
              <a:ext uri="{FF2B5EF4-FFF2-40B4-BE49-F238E27FC236}">
                <a16:creationId xmlns:a16="http://schemas.microsoft.com/office/drawing/2014/main" id="{9B90AB8C-CFDC-E5E4-F306-8EFCA588D221}"/>
              </a:ext>
            </a:extLst>
          </p:cNvPr>
          <p:cNvGraphicFramePr>
            <a:graphicFrameLocks noGrp="1"/>
          </p:cNvGraphicFramePr>
          <p:nvPr>
            <p:extLst>
              <p:ext uri="{D42A27DB-BD31-4B8C-83A1-F6EECF244321}">
                <p14:modId xmlns:p14="http://schemas.microsoft.com/office/powerpoint/2010/main" val="449102231"/>
              </p:ext>
            </p:extLst>
          </p:nvPr>
        </p:nvGraphicFramePr>
        <p:xfrm>
          <a:off x="2486110" y="3933055"/>
          <a:ext cx="3454042" cy="2802992"/>
        </p:xfrm>
        <a:graphic>
          <a:graphicData uri="http://schemas.openxmlformats.org/drawingml/2006/table">
            <a:tbl>
              <a:tblPr firstRow="1" bandRow="1">
                <a:tableStyleId>{5C22544A-7EE6-4342-B048-85BDC9FD1C3A}</a:tableStyleId>
              </a:tblPr>
              <a:tblGrid>
                <a:gridCol w="1727021">
                  <a:extLst>
                    <a:ext uri="{9D8B030D-6E8A-4147-A177-3AD203B41FA5}">
                      <a16:colId xmlns:a16="http://schemas.microsoft.com/office/drawing/2014/main" val="3072348309"/>
                    </a:ext>
                  </a:extLst>
                </a:gridCol>
                <a:gridCol w="1727021">
                  <a:extLst>
                    <a:ext uri="{9D8B030D-6E8A-4147-A177-3AD203B41FA5}">
                      <a16:colId xmlns:a16="http://schemas.microsoft.com/office/drawing/2014/main" val="1973933321"/>
                    </a:ext>
                  </a:extLst>
                </a:gridCol>
              </a:tblGrid>
              <a:tr h="350374">
                <a:tc>
                  <a:txBody>
                    <a:bodyPr/>
                    <a:lstStyle/>
                    <a:p>
                      <a:pPr algn="ctr"/>
                      <a:r>
                        <a:rPr kumimoji="1" lang="ja-JP" altLang="en-US" sz="1600" dirty="0">
                          <a:latin typeface="BIZ UDP明朝 Medium" panose="02020500000000000000" pitchFamily="18" charset="-128"/>
                          <a:ea typeface="BIZ UDP明朝 Medium" panose="02020500000000000000" pitchFamily="18" charset="-128"/>
                        </a:rPr>
                        <a:t>プロトコル</a:t>
                      </a:r>
                    </a:p>
                  </a:txBody>
                  <a:tcPr>
                    <a:solidFill>
                      <a:srgbClr val="F6882E"/>
                    </a:solidFill>
                  </a:tcPr>
                </a:tc>
                <a:tc>
                  <a:txBody>
                    <a:bodyPr/>
                    <a:lstStyle/>
                    <a:p>
                      <a:pPr algn="ctr"/>
                      <a:r>
                        <a:rPr kumimoji="1" lang="ja-JP" altLang="en-US" sz="1600" dirty="0">
                          <a:latin typeface="BIZ UDP明朝 Medium" panose="02020500000000000000" pitchFamily="18" charset="-128"/>
                          <a:ea typeface="BIZ UDP明朝 Medium" panose="02020500000000000000" pitchFamily="18" charset="-128"/>
                        </a:rPr>
                        <a:t>ポート番号</a:t>
                      </a:r>
                    </a:p>
                  </a:txBody>
                  <a:tcPr>
                    <a:solidFill>
                      <a:srgbClr val="F6882E"/>
                    </a:solidFill>
                  </a:tcPr>
                </a:tc>
                <a:extLst>
                  <a:ext uri="{0D108BD9-81ED-4DB2-BD59-A6C34878D82A}">
                    <a16:rowId xmlns:a16="http://schemas.microsoft.com/office/drawing/2014/main" val="525650038"/>
                  </a:ext>
                </a:extLst>
              </a:tr>
              <a:tr h="350374">
                <a:tc>
                  <a:txBody>
                    <a:bodyPr/>
                    <a:lstStyle/>
                    <a:p>
                      <a:pPr algn="ctr"/>
                      <a:r>
                        <a:rPr kumimoji="1" lang="en-US" altLang="ja-JP" sz="1600" dirty="0">
                          <a:latin typeface="BIZ UDP明朝 Medium" panose="02020500000000000000" pitchFamily="18" charset="-128"/>
                          <a:ea typeface="BIZ UDP明朝 Medium" panose="02020500000000000000" pitchFamily="18" charset="-128"/>
                        </a:rPr>
                        <a:t>HTTP</a:t>
                      </a:r>
                      <a:endParaRPr kumimoji="1" lang="ja-JP" altLang="en-US" sz="1600" dirty="0">
                        <a:latin typeface="BIZ UDP明朝 Medium" panose="02020500000000000000" pitchFamily="18" charset="-128"/>
                        <a:ea typeface="BIZ UDP明朝 Medium" panose="02020500000000000000" pitchFamily="18" charset="-128"/>
                      </a:endParaRPr>
                    </a:p>
                  </a:txBody>
                  <a:tcPr>
                    <a:solidFill>
                      <a:schemeClr val="accent6">
                        <a:lumMod val="40000"/>
                        <a:lumOff val="60000"/>
                      </a:schemeClr>
                    </a:solidFill>
                  </a:tcPr>
                </a:tc>
                <a:tc>
                  <a:txBody>
                    <a:bodyPr/>
                    <a:lstStyle/>
                    <a:p>
                      <a:pPr algn="ctr"/>
                      <a:r>
                        <a:rPr kumimoji="1" lang="en-US" altLang="ja-JP" sz="1600" dirty="0">
                          <a:latin typeface="BIZ UDP明朝 Medium" panose="02020500000000000000" pitchFamily="18" charset="-128"/>
                          <a:ea typeface="BIZ UDP明朝 Medium" panose="02020500000000000000" pitchFamily="18" charset="-128"/>
                        </a:rPr>
                        <a:t>80</a:t>
                      </a:r>
                    </a:p>
                  </a:txBody>
                  <a:tcPr>
                    <a:solidFill>
                      <a:schemeClr val="accent6">
                        <a:lumMod val="40000"/>
                        <a:lumOff val="60000"/>
                      </a:schemeClr>
                    </a:solidFill>
                  </a:tcPr>
                </a:tc>
                <a:extLst>
                  <a:ext uri="{0D108BD9-81ED-4DB2-BD59-A6C34878D82A}">
                    <a16:rowId xmlns:a16="http://schemas.microsoft.com/office/drawing/2014/main" val="3841647270"/>
                  </a:ext>
                </a:extLst>
              </a:tr>
              <a:tr h="350374">
                <a:tc>
                  <a:txBody>
                    <a:bodyPr/>
                    <a:lstStyle/>
                    <a:p>
                      <a:pPr algn="ctr"/>
                      <a:r>
                        <a:rPr kumimoji="1" lang="en-US" altLang="ja-JP" sz="1600" dirty="0">
                          <a:latin typeface="BIZ UDP明朝 Medium" panose="02020500000000000000" pitchFamily="18" charset="-128"/>
                          <a:ea typeface="BIZ UDP明朝 Medium" panose="02020500000000000000" pitchFamily="18" charset="-128"/>
                        </a:rPr>
                        <a:t>HTTPS</a:t>
                      </a:r>
                      <a:endParaRPr kumimoji="1" lang="ja-JP" altLang="en-US" sz="1600" dirty="0">
                        <a:latin typeface="BIZ UDP明朝 Medium" panose="02020500000000000000" pitchFamily="18" charset="-128"/>
                        <a:ea typeface="BIZ UDP明朝 Medium" panose="02020500000000000000" pitchFamily="18" charset="-128"/>
                      </a:endParaRPr>
                    </a:p>
                  </a:txBody>
                  <a:tcPr>
                    <a:solidFill>
                      <a:schemeClr val="accent6">
                        <a:lumMod val="20000"/>
                        <a:lumOff val="80000"/>
                      </a:schemeClr>
                    </a:solidFill>
                  </a:tcPr>
                </a:tc>
                <a:tc>
                  <a:txBody>
                    <a:bodyPr/>
                    <a:lstStyle/>
                    <a:p>
                      <a:pPr algn="ctr"/>
                      <a:r>
                        <a:rPr kumimoji="1" lang="en-US" altLang="ja-JP" sz="1600" dirty="0">
                          <a:latin typeface="BIZ UDP明朝 Medium" panose="02020500000000000000" pitchFamily="18" charset="-128"/>
                          <a:ea typeface="BIZ UDP明朝 Medium" panose="02020500000000000000" pitchFamily="18" charset="-128"/>
                        </a:rPr>
                        <a:t>443</a:t>
                      </a:r>
                      <a:endParaRPr kumimoji="1" lang="ja-JP" altLang="en-US" sz="1600" dirty="0">
                        <a:latin typeface="BIZ UDP明朝 Medium" panose="02020500000000000000" pitchFamily="18" charset="-128"/>
                        <a:ea typeface="BIZ UDP明朝 Medium" panose="02020500000000000000" pitchFamily="18" charset="-128"/>
                      </a:endParaRPr>
                    </a:p>
                  </a:txBody>
                  <a:tcPr>
                    <a:solidFill>
                      <a:schemeClr val="accent6">
                        <a:lumMod val="20000"/>
                        <a:lumOff val="80000"/>
                      </a:schemeClr>
                    </a:solidFill>
                  </a:tcPr>
                </a:tc>
                <a:extLst>
                  <a:ext uri="{0D108BD9-81ED-4DB2-BD59-A6C34878D82A}">
                    <a16:rowId xmlns:a16="http://schemas.microsoft.com/office/drawing/2014/main" val="1354097013"/>
                  </a:ext>
                </a:extLst>
              </a:tr>
              <a:tr h="350374">
                <a:tc>
                  <a:txBody>
                    <a:bodyPr/>
                    <a:lstStyle/>
                    <a:p>
                      <a:pPr algn="ctr"/>
                      <a:r>
                        <a:rPr kumimoji="1" lang="en-US" altLang="ja-JP" sz="1600" dirty="0">
                          <a:latin typeface="BIZ UDP明朝 Medium" panose="02020500000000000000" pitchFamily="18" charset="-128"/>
                          <a:ea typeface="BIZ UDP明朝 Medium" panose="02020500000000000000" pitchFamily="18" charset="-128"/>
                        </a:rPr>
                        <a:t>SSH</a:t>
                      </a:r>
                      <a:endParaRPr kumimoji="1" lang="ja-JP" altLang="en-US" sz="1600" dirty="0">
                        <a:latin typeface="BIZ UDP明朝 Medium" panose="02020500000000000000" pitchFamily="18" charset="-128"/>
                        <a:ea typeface="BIZ UDP明朝 Medium" panose="02020500000000000000" pitchFamily="18" charset="-128"/>
                      </a:endParaRPr>
                    </a:p>
                  </a:txBody>
                  <a:tcPr>
                    <a:solidFill>
                      <a:schemeClr val="accent6">
                        <a:lumMod val="40000"/>
                        <a:lumOff val="60000"/>
                      </a:schemeClr>
                    </a:solidFill>
                  </a:tcPr>
                </a:tc>
                <a:tc>
                  <a:txBody>
                    <a:bodyPr/>
                    <a:lstStyle/>
                    <a:p>
                      <a:pPr algn="ctr"/>
                      <a:r>
                        <a:rPr kumimoji="1" lang="en-US" altLang="ja-JP" sz="1600" dirty="0">
                          <a:latin typeface="BIZ UDP明朝 Medium" panose="02020500000000000000" pitchFamily="18" charset="-128"/>
                          <a:ea typeface="BIZ UDP明朝 Medium" panose="02020500000000000000" pitchFamily="18" charset="-128"/>
                        </a:rPr>
                        <a:t>22</a:t>
                      </a:r>
                      <a:endParaRPr kumimoji="1" lang="ja-JP" altLang="en-US" sz="1600" dirty="0">
                        <a:latin typeface="BIZ UDP明朝 Medium" panose="02020500000000000000" pitchFamily="18" charset="-128"/>
                        <a:ea typeface="BIZ UDP明朝 Medium" panose="02020500000000000000" pitchFamily="18" charset="-128"/>
                      </a:endParaRPr>
                    </a:p>
                  </a:txBody>
                  <a:tcPr>
                    <a:solidFill>
                      <a:schemeClr val="accent6">
                        <a:lumMod val="40000"/>
                        <a:lumOff val="60000"/>
                      </a:schemeClr>
                    </a:solidFill>
                  </a:tcPr>
                </a:tc>
                <a:extLst>
                  <a:ext uri="{0D108BD9-81ED-4DB2-BD59-A6C34878D82A}">
                    <a16:rowId xmlns:a16="http://schemas.microsoft.com/office/drawing/2014/main" val="1829755341"/>
                  </a:ext>
                </a:extLst>
              </a:tr>
              <a:tr h="350374">
                <a:tc>
                  <a:txBody>
                    <a:bodyPr/>
                    <a:lstStyle/>
                    <a:p>
                      <a:pPr algn="ctr"/>
                      <a:r>
                        <a:rPr kumimoji="1" lang="en-US" altLang="ja-JP" sz="1600" dirty="0">
                          <a:latin typeface="BIZ UDP明朝 Medium" panose="02020500000000000000" pitchFamily="18" charset="-128"/>
                          <a:ea typeface="BIZ UDP明朝 Medium" panose="02020500000000000000" pitchFamily="18" charset="-128"/>
                        </a:rPr>
                        <a:t>RDP</a:t>
                      </a:r>
                      <a:endParaRPr kumimoji="1" lang="ja-JP" altLang="en-US" sz="1600" dirty="0">
                        <a:latin typeface="BIZ UDP明朝 Medium" panose="02020500000000000000" pitchFamily="18" charset="-128"/>
                        <a:ea typeface="BIZ UDP明朝 Medium" panose="02020500000000000000" pitchFamily="18" charset="-128"/>
                      </a:endParaRPr>
                    </a:p>
                  </a:txBody>
                  <a:tcPr>
                    <a:solidFill>
                      <a:schemeClr val="accent6">
                        <a:lumMod val="20000"/>
                        <a:lumOff val="80000"/>
                      </a:schemeClr>
                    </a:solidFill>
                  </a:tcPr>
                </a:tc>
                <a:tc>
                  <a:txBody>
                    <a:bodyPr/>
                    <a:lstStyle/>
                    <a:p>
                      <a:pPr algn="ctr"/>
                      <a:r>
                        <a:rPr kumimoji="1" lang="en-US" altLang="ja-JP" sz="1600" dirty="0">
                          <a:latin typeface="BIZ UDP明朝 Medium" panose="02020500000000000000" pitchFamily="18" charset="-128"/>
                          <a:ea typeface="BIZ UDP明朝 Medium" panose="02020500000000000000" pitchFamily="18" charset="-128"/>
                        </a:rPr>
                        <a:t>3389</a:t>
                      </a:r>
                      <a:endParaRPr kumimoji="1" lang="ja-JP" altLang="en-US" sz="1600" dirty="0">
                        <a:latin typeface="BIZ UDP明朝 Medium" panose="02020500000000000000" pitchFamily="18" charset="-128"/>
                        <a:ea typeface="BIZ UDP明朝 Medium" panose="02020500000000000000" pitchFamily="18" charset="-128"/>
                      </a:endParaRPr>
                    </a:p>
                  </a:txBody>
                  <a:tcPr>
                    <a:solidFill>
                      <a:schemeClr val="accent6">
                        <a:lumMod val="20000"/>
                        <a:lumOff val="80000"/>
                      </a:schemeClr>
                    </a:solidFill>
                  </a:tcPr>
                </a:tc>
                <a:extLst>
                  <a:ext uri="{0D108BD9-81ED-4DB2-BD59-A6C34878D82A}">
                    <a16:rowId xmlns:a16="http://schemas.microsoft.com/office/drawing/2014/main" val="1745588729"/>
                  </a:ext>
                </a:extLst>
              </a:tr>
              <a:tr h="350374">
                <a:tc>
                  <a:txBody>
                    <a:bodyPr/>
                    <a:lstStyle/>
                    <a:p>
                      <a:pPr algn="ctr"/>
                      <a:r>
                        <a:rPr kumimoji="1" lang="en-US" altLang="ja-JP" sz="1600" dirty="0">
                          <a:latin typeface="BIZ UDP明朝 Medium" panose="02020500000000000000" pitchFamily="18" charset="-128"/>
                          <a:ea typeface="BIZ UDP明朝 Medium" panose="02020500000000000000" pitchFamily="18" charset="-128"/>
                        </a:rPr>
                        <a:t>SMTP</a:t>
                      </a:r>
                      <a:endParaRPr kumimoji="1" lang="ja-JP" altLang="en-US" sz="1600" dirty="0">
                        <a:latin typeface="BIZ UDP明朝 Medium" panose="02020500000000000000" pitchFamily="18" charset="-128"/>
                        <a:ea typeface="BIZ UDP明朝 Medium" panose="02020500000000000000" pitchFamily="18" charset="-128"/>
                      </a:endParaRPr>
                    </a:p>
                  </a:txBody>
                  <a:tcPr>
                    <a:solidFill>
                      <a:schemeClr val="accent6">
                        <a:lumMod val="40000"/>
                        <a:lumOff val="60000"/>
                      </a:schemeClr>
                    </a:solidFill>
                  </a:tcPr>
                </a:tc>
                <a:tc>
                  <a:txBody>
                    <a:bodyPr/>
                    <a:lstStyle/>
                    <a:p>
                      <a:pPr algn="ctr"/>
                      <a:r>
                        <a:rPr kumimoji="1" lang="en-US" altLang="ja-JP" sz="1600" dirty="0">
                          <a:latin typeface="BIZ UDP明朝 Medium" panose="02020500000000000000" pitchFamily="18" charset="-128"/>
                          <a:ea typeface="BIZ UDP明朝 Medium" panose="02020500000000000000" pitchFamily="18" charset="-128"/>
                        </a:rPr>
                        <a:t>25</a:t>
                      </a:r>
                      <a:endParaRPr kumimoji="1" lang="ja-JP" altLang="en-US" sz="1600" dirty="0">
                        <a:latin typeface="BIZ UDP明朝 Medium" panose="02020500000000000000" pitchFamily="18" charset="-128"/>
                        <a:ea typeface="BIZ UDP明朝 Medium" panose="02020500000000000000" pitchFamily="18" charset="-128"/>
                      </a:endParaRPr>
                    </a:p>
                  </a:txBody>
                  <a:tcPr>
                    <a:solidFill>
                      <a:schemeClr val="accent6">
                        <a:lumMod val="40000"/>
                        <a:lumOff val="60000"/>
                      </a:schemeClr>
                    </a:solidFill>
                  </a:tcPr>
                </a:tc>
                <a:extLst>
                  <a:ext uri="{0D108BD9-81ED-4DB2-BD59-A6C34878D82A}">
                    <a16:rowId xmlns:a16="http://schemas.microsoft.com/office/drawing/2014/main" val="3307881257"/>
                  </a:ext>
                </a:extLst>
              </a:tr>
              <a:tr h="350374">
                <a:tc>
                  <a:txBody>
                    <a:bodyPr/>
                    <a:lstStyle/>
                    <a:p>
                      <a:pPr algn="ctr"/>
                      <a:r>
                        <a:rPr kumimoji="1" lang="en-US" altLang="ja-JP" sz="1600" dirty="0">
                          <a:latin typeface="BIZ UDP明朝 Medium" panose="02020500000000000000" pitchFamily="18" charset="-128"/>
                          <a:ea typeface="BIZ UDP明朝 Medium" panose="02020500000000000000" pitchFamily="18" charset="-128"/>
                        </a:rPr>
                        <a:t>NFS</a:t>
                      </a:r>
                      <a:endParaRPr kumimoji="1" lang="ja-JP" altLang="en-US" sz="1600" dirty="0">
                        <a:latin typeface="BIZ UDP明朝 Medium" panose="02020500000000000000" pitchFamily="18" charset="-128"/>
                        <a:ea typeface="BIZ UDP明朝 Medium" panose="02020500000000000000" pitchFamily="18" charset="-128"/>
                      </a:endParaRPr>
                    </a:p>
                  </a:txBody>
                  <a:tcPr>
                    <a:solidFill>
                      <a:schemeClr val="accent6">
                        <a:lumMod val="20000"/>
                        <a:lumOff val="80000"/>
                      </a:schemeClr>
                    </a:solidFill>
                  </a:tcPr>
                </a:tc>
                <a:tc>
                  <a:txBody>
                    <a:bodyPr/>
                    <a:lstStyle/>
                    <a:p>
                      <a:pPr algn="ctr"/>
                      <a:r>
                        <a:rPr kumimoji="1" lang="en-US" altLang="ja-JP" sz="1600" dirty="0">
                          <a:latin typeface="BIZ UDP明朝 Medium" panose="02020500000000000000" pitchFamily="18" charset="-128"/>
                          <a:ea typeface="BIZ UDP明朝 Medium" panose="02020500000000000000" pitchFamily="18" charset="-128"/>
                        </a:rPr>
                        <a:t>2049</a:t>
                      </a:r>
                      <a:endParaRPr kumimoji="1" lang="ja-JP" altLang="en-US" sz="1600" dirty="0">
                        <a:latin typeface="BIZ UDP明朝 Medium" panose="02020500000000000000" pitchFamily="18" charset="-128"/>
                        <a:ea typeface="BIZ UDP明朝 Medium" panose="02020500000000000000" pitchFamily="18" charset="-128"/>
                      </a:endParaRPr>
                    </a:p>
                  </a:txBody>
                  <a:tcPr>
                    <a:solidFill>
                      <a:schemeClr val="accent6">
                        <a:lumMod val="20000"/>
                        <a:lumOff val="80000"/>
                      </a:schemeClr>
                    </a:solidFill>
                  </a:tcPr>
                </a:tc>
                <a:extLst>
                  <a:ext uri="{0D108BD9-81ED-4DB2-BD59-A6C34878D82A}">
                    <a16:rowId xmlns:a16="http://schemas.microsoft.com/office/drawing/2014/main" val="3310112880"/>
                  </a:ext>
                </a:extLst>
              </a:tr>
              <a:tr h="350374">
                <a:tc>
                  <a:txBody>
                    <a:bodyPr/>
                    <a:lstStyle/>
                    <a:p>
                      <a:pPr algn="ctr"/>
                      <a:r>
                        <a:rPr kumimoji="1" lang="en-US" altLang="ja-JP" sz="1600" dirty="0">
                          <a:latin typeface="BIZ UDP明朝 Medium" panose="02020500000000000000" pitchFamily="18" charset="-128"/>
                          <a:ea typeface="BIZ UDP明朝 Medium" panose="02020500000000000000" pitchFamily="18" charset="-128"/>
                        </a:rPr>
                        <a:t>DNS</a:t>
                      </a:r>
                      <a:endParaRPr kumimoji="1" lang="ja-JP" altLang="en-US" sz="1600" dirty="0">
                        <a:latin typeface="BIZ UDP明朝 Medium" panose="02020500000000000000" pitchFamily="18" charset="-128"/>
                        <a:ea typeface="BIZ UDP明朝 Medium" panose="02020500000000000000" pitchFamily="18" charset="-128"/>
                      </a:endParaRPr>
                    </a:p>
                  </a:txBody>
                  <a:tcPr>
                    <a:solidFill>
                      <a:schemeClr val="accent6">
                        <a:lumMod val="40000"/>
                        <a:lumOff val="60000"/>
                      </a:schemeClr>
                    </a:solidFill>
                  </a:tcPr>
                </a:tc>
                <a:tc>
                  <a:txBody>
                    <a:bodyPr/>
                    <a:lstStyle/>
                    <a:p>
                      <a:pPr algn="ctr"/>
                      <a:r>
                        <a:rPr kumimoji="1" lang="en-US" altLang="ja-JP" sz="1600" dirty="0">
                          <a:latin typeface="BIZ UDP明朝 Medium" panose="02020500000000000000" pitchFamily="18" charset="-128"/>
                          <a:ea typeface="BIZ UDP明朝 Medium" panose="02020500000000000000" pitchFamily="18" charset="-128"/>
                        </a:rPr>
                        <a:t>53</a:t>
                      </a:r>
                      <a:endParaRPr kumimoji="1" lang="ja-JP" altLang="en-US" sz="1600" dirty="0">
                        <a:latin typeface="BIZ UDP明朝 Medium" panose="02020500000000000000" pitchFamily="18" charset="-128"/>
                        <a:ea typeface="BIZ UDP明朝 Medium" panose="02020500000000000000" pitchFamily="18" charset="-128"/>
                      </a:endParaRPr>
                    </a:p>
                  </a:txBody>
                  <a:tcPr>
                    <a:solidFill>
                      <a:schemeClr val="accent6">
                        <a:lumMod val="40000"/>
                        <a:lumOff val="60000"/>
                      </a:schemeClr>
                    </a:solidFill>
                  </a:tcPr>
                </a:tc>
                <a:extLst>
                  <a:ext uri="{0D108BD9-81ED-4DB2-BD59-A6C34878D82A}">
                    <a16:rowId xmlns:a16="http://schemas.microsoft.com/office/drawing/2014/main" val="3416036358"/>
                  </a:ext>
                </a:extLst>
              </a:tr>
            </a:tbl>
          </a:graphicData>
        </a:graphic>
      </p:graphicFrame>
      <p:sp>
        <p:nvSpPr>
          <p:cNvPr id="8" name="제목 1">
            <a:extLst>
              <a:ext uri="{FF2B5EF4-FFF2-40B4-BE49-F238E27FC236}">
                <a16:creationId xmlns:a16="http://schemas.microsoft.com/office/drawing/2014/main" id="{7F766749-1BA2-DA30-364F-546791D3F1ED}"/>
              </a:ext>
            </a:extLst>
          </p:cNvPr>
          <p:cNvSpPr txBox="1">
            <a:spLocks/>
          </p:cNvSpPr>
          <p:nvPr/>
        </p:nvSpPr>
        <p:spPr>
          <a:xfrm>
            <a:off x="2418556" y="3565587"/>
            <a:ext cx="2664296" cy="481492"/>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rgbClr val="F6882E"/>
                </a:solidFill>
                <a:latin typeface="BIZ UDP明朝 Medium" panose="02020500000000000000" pitchFamily="18" charset="-128"/>
                <a:ea typeface="BIZ UDP明朝 Medium" panose="02020500000000000000" pitchFamily="18" charset="-128"/>
              </a:rPr>
              <a:t>AWS</a:t>
            </a:r>
            <a:r>
              <a:rPr lang="ja-JP" altLang="en-US" sz="1000" b="0" dirty="0">
                <a:solidFill>
                  <a:srgbClr val="F6882E"/>
                </a:solidFill>
                <a:latin typeface="BIZ UDP明朝 Medium" panose="02020500000000000000" pitchFamily="18" charset="-128"/>
                <a:ea typeface="BIZ UDP明朝 Medium" panose="02020500000000000000" pitchFamily="18" charset="-128"/>
              </a:rPr>
              <a:t>でよく使用するウェルノウンポート</a:t>
            </a:r>
          </a:p>
        </p:txBody>
      </p:sp>
    </p:spTree>
    <p:extLst>
      <p:ext uri="{BB962C8B-B14F-4D97-AF65-F5344CB8AC3E}">
        <p14:creationId xmlns:p14="http://schemas.microsoft.com/office/powerpoint/2010/main" val="330886647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내용 개체 틀 5">
            <a:extLst>
              <a:ext uri="{FF2B5EF4-FFF2-40B4-BE49-F238E27FC236}">
                <a16:creationId xmlns:a16="http://schemas.microsoft.com/office/drawing/2014/main" id="{F4F57D5B-5258-C942-9420-57293D3774D4}"/>
              </a:ext>
            </a:extLst>
          </p:cNvPr>
          <p:cNvSpPr>
            <a:spLocks noGrp="1"/>
          </p:cNvSpPr>
          <p:nvPr>
            <p:ph idx="1"/>
          </p:nvPr>
        </p:nvSpPr>
        <p:spPr>
          <a:xfrm>
            <a:off x="395536" y="1124744"/>
            <a:ext cx="8402525" cy="4881686"/>
          </a:xfrm>
        </p:spPr>
        <p:txBody>
          <a:bodyPr>
            <a:normAutofit/>
          </a:bodyPr>
          <a:lstStyle/>
          <a:p>
            <a:pPr marL="0" indent="0"/>
            <a:r>
              <a:rPr lang="ja-JP" altLang="en-US" i="0" dirty="0">
                <a:solidFill>
                  <a:srgbClr val="000000"/>
                </a:solidFill>
                <a:latin typeface="BIZ UDP明朝 Medium" panose="02020500000000000000" pitchFamily="18" charset="-128"/>
                <a:ea typeface="BIZ UDP明朝 Medium" panose="02020500000000000000" pitchFamily="18" charset="-128"/>
              </a:rPr>
              <a:t>　例えば、</a:t>
            </a:r>
            <a:r>
              <a:rPr lang="en-US" altLang="ja-JP" i="0" dirty="0">
                <a:solidFill>
                  <a:srgbClr val="000000"/>
                </a:solidFill>
                <a:latin typeface="BIZ UDP明朝 Medium" panose="02020500000000000000" pitchFamily="18" charset="-128"/>
                <a:ea typeface="BIZ UDP明朝 Medium" panose="02020500000000000000" pitchFamily="18" charset="-128"/>
              </a:rPr>
              <a:t>Google</a:t>
            </a:r>
            <a:r>
              <a:rPr lang="ja-JP" altLang="en-US" i="0" dirty="0">
                <a:solidFill>
                  <a:srgbClr val="000000"/>
                </a:solidFill>
                <a:latin typeface="BIZ UDP明朝 Medium" panose="02020500000000000000" pitchFamily="18" charset="-128"/>
                <a:ea typeface="BIZ UDP明朝 Medium" panose="02020500000000000000" pitchFamily="18" charset="-128"/>
              </a:rPr>
              <a:t>で</a:t>
            </a:r>
            <a:r>
              <a:rPr lang="en-US" altLang="ja-JP" i="0" dirty="0">
                <a:solidFill>
                  <a:srgbClr val="000000"/>
                </a:solidFill>
                <a:latin typeface="BIZ UDP明朝 Medium" panose="02020500000000000000" pitchFamily="18" charset="-128"/>
                <a:ea typeface="BIZ UDP明朝 Medium" panose="02020500000000000000" pitchFamily="18" charset="-128"/>
              </a:rPr>
              <a:t>WEB</a:t>
            </a:r>
            <a:r>
              <a:rPr lang="ja-JP" altLang="en-US" i="0" dirty="0">
                <a:solidFill>
                  <a:srgbClr val="000000"/>
                </a:solidFill>
                <a:latin typeface="BIZ UDP明朝 Medium" panose="02020500000000000000" pitchFamily="18" charset="-128"/>
                <a:ea typeface="BIZ UDP明朝 Medium" panose="02020500000000000000" pitchFamily="18" charset="-128"/>
              </a:rPr>
              <a:t>検索するときは、「</a:t>
            </a:r>
            <a:r>
              <a:rPr lang="en-US" altLang="ja-JP" i="0" dirty="0">
                <a:solidFill>
                  <a:srgbClr val="000000"/>
                </a:solidFill>
                <a:latin typeface="BIZ UDP明朝 Medium" panose="02020500000000000000" pitchFamily="18" charset="-128"/>
                <a:ea typeface="BIZ UDP明朝 Medium" panose="02020500000000000000" pitchFamily="18" charset="-128"/>
              </a:rPr>
              <a:t>WEB</a:t>
            </a:r>
            <a:r>
              <a:rPr lang="ja-JP" altLang="en-US" i="0" dirty="0">
                <a:solidFill>
                  <a:srgbClr val="000000"/>
                </a:solidFill>
                <a:latin typeface="BIZ UDP明朝 Medium" panose="02020500000000000000" pitchFamily="18" charset="-128"/>
                <a:ea typeface="BIZ UDP明朝 Medium" panose="02020500000000000000" pitchFamily="18" charset="-128"/>
              </a:rPr>
              <a:t>」なのでプロトコルは「</a:t>
            </a:r>
            <a:r>
              <a:rPr lang="en-US" altLang="ja-JP" i="0" dirty="0">
                <a:solidFill>
                  <a:srgbClr val="000000"/>
                </a:solidFill>
                <a:latin typeface="BIZ UDP明朝 Medium" panose="02020500000000000000" pitchFamily="18" charset="-128"/>
                <a:ea typeface="BIZ UDP明朝 Medium" panose="02020500000000000000" pitchFamily="18" charset="-128"/>
              </a:rPr>
              <a:t>TCP:HTTP</a:t>
            </a:r>
            <a:r>
              <a:rPr lang="ja-JP" altLang="en-US" i="0" dirty="0">
                <a:solidFill>
                  <a:srgbClr val="000000"/>
                </a:solidFill>
                <a:latin typeface="BIZ UDP明朝 Medium" panose="02020500000000000000" pitchFamily="18" charset="-128"/>
                <a:ea typeface="BIZ UDP明朝 Medium" panose="02020500000000000000" pitchFamily="18" charset="-128"/>
              </a:rPr>
              <a:t>」通信となり、ポート番号は「</a:t>
            </a:r>
            <a:r>
              <a:rPr lang="en-US" altLang="ja-JP" i="0" dirty="0">
                <a:solidFill>
                  <a:srgbClr val="000000"/>
                </a:solidFill>
                <a:latin typeface="BIZ UDP明朝 Medium" panose="02020500000000000000" pitchFamily="18" charset="-128"/>
                <a:ea typeface="BIZ UDP明朝 Medium" panose="02020500000000000000" pitchFamily="18" charset="-128"/>
              </a:rPr>
              <a:t>80</a:t>
            </a:r>
            <a:r>
              <a:rPr lang="ja-JP" altLang="en-US" i="0" dirty="0">
                <a:solidFill>
                  <a:srgbClr val="000000"/>
                </a:solidFill>
                <a:latin typeface="BIZ UDP明朝 Medium" panose="02020500000000000000" pitchFamily="18" charset="-128"/>
                <a:ea typeface="BIZ UDP明朝 Medium" panose="02020500000000000000" pitchFamily="18" charset="-128"/>
              </a:rPr>
              <a:t>」を使用します。</a:t>
            </a:r>
            <a:r>
              <a:rPr lang="ja-JP" altLang="en-US" i="0" dirty="0">
                <a:solidFill>
                  <a:srgbClr val="000000"/>
                </a:solidFill>
                <a:effectLst/>
                <a:latin typeface="BIZ UDP明朝 Medium" panose="02020500000000000000" pitchFamily="18" charset="-128"/>
                <a:ea typeface="BIZ UDP明朝 Medium" panose="02020500000000000000" pitchFamily="18" charset="-128"/>
              </a:rPr>
              <a:t>その時、</a:t>
            </a:r>
            <a:r>
              <a:rPr lang="en-US" altLang="ja-JP" i="0" dirty="0">
                <a:solidFill>
                  <a:srgbClr val="000000"/>
                </a:solidFill>
                <a:effectLst/>
                <a:latin typeface="BIZ UDP明朝 Medium" panose="02020500000000000000" pitchFamily="18" charset="-128"/>
                <a:ea typeface="BIZ UDP明朝 Medium" panose="02020500000000000000" pitchFamily="18" charset="-128"/>
              </a:rPr>
              <a:t>Google</a:t>
            </a:r>
            <a:r>
              <a:rPr lang="ja-JP" altLang="en-US" i="0" dirty="0">
                <a:solidFill>
                  <a:srgbClr val="000000"/>
                </a:solidFill>
                <a:effectLst/>
                <a:latin typeface="BIZ UDP明朝 Medium" panose="02020500000000000000" pitchFamily="18" charset="-128"/>
                <a:ea typeface="BIZ UDP明朝 Medium" panose="02020500000000000000" pitchFamily="18" charset="-128"/>
              </a:rPr>
              <a:t>サーバー側は</a:t>
            </a:r>
            <a:r>
              <a:rPr lang="en-US" altLang="ja-JP" i="0" dirty="0">
                <a:solidFill>
                  <a:srgbClr val="000000"/>
                </a:solidFill>
                <a:effectLst/>
                <a:latin typeface="BIZ UDP明朝 Medium" panose="02020500000000000000" pitchFamily="18" charset="-128"/>
                <a:ea typeface="BIZ UDP明朝 Medium" panose="02020500000000000000" pitchFamily="18" charset="-128"/>
              </a:rPr>
              <a:t>WEB</a:t>
            </a:r>
            <a:r>
              <a:rPr lang="ja-JP" altLang="en-US" i="0" dirty="0">
                <a:solidFill>
                  <a:srgbClr val="000000"/>
                </a:solidFill>
                <a:effectLst/>
                <a:latin typeface="BIZ UDP明朝 Medium" panose="02020500000000000000" pitchFamily="18" charset="-128"/>
                <a:ea typeface="BIZ UDP明朝 Medium" panose="02020500000000000000" pitchFamily="18" charset="-128"/>
              </a:rPr>
              <a:t>通信は</a:t>
            </a:r>
            <a:r>
              <a:rPr lang="ja-JP" altLang="en-US" i="0" dirty="0">
                <a:solidFill>
                  <a:srgbClr val="000000"/>
                </a:solidFill>
                <a:latin typeface="BIZ UDP明朝 Medium" panose="02020500000000000000" pitchFamily="18" charset="-128"/>
                <a:ea typeface="BIZ UDP明朝 Medium" panose="02020500000000000000" pitchFamily="18" charset="-128"/>
              </a:rPr>
              <a:t> 「</a:t>
            </a:r>
            <a:r>
              <a:rPr lang="en-US" altLang="ja-JP" i="0" dirty="0">
                <a:solidFill>
                  <a:srgbClr val="000000"/>
                </a:solidFill>
                <a:latin typeface="BIZ UDP明朝 Medium" panose="02020500000000000000" pitchFamily="18" charset="-128"/>
                <a:ea typeface="BIZ UDP明朝 Medium" panose="02020500000000000000" pitchFamily="18" charset="-128"/>
              </a:rPr>
              <a:t>TCP:HTTP</a:t>
            </a:r>
            <a:r>
              <a:rPr lang="ja-JP" altLang="en-US" i="0" dirty="0">
                <a:solidFill>
                  <a:srgbClr val="000000"/>
                </a:solidFill>
                <a:latin typeface="BIZ UDP明朝 Medium" panose="02020500000000000000" pitchFamily="18" charset="-128"/>
                <a:ea typeface="BIZ UDP明朝 Medium" panose="02020500000000000000" pitchFamily="18" charset="-128"/>
              </a:rPr>
              <a:t>」の「ポート</a:t>
            </a:r>
            <a:r>
              <a:rPr lang="en-US" altLang="ja-JP" i="0" dirty="0">
                <a:solidFill>
                  <a:srgbClr val="000000"/>
                </a:solidFill>
                <a:latin typeface="BIZ UDP明朝 Medium" panose="02020500000000000000" pitchFamily="18" charset="-128"/>
                <a:ea typeface="BIZ UDP明朝 Medium" panose="02020500000000000000" pitchFamily="18" charset="-128"/>
              </a:rPr>
              <a:t>:80</a:t>
            </a:r>
            <a:r>
              <a:rPr lang="ja-JP" altLang="en-US" i="0" dirty="0">
                <a:solidFill>
                  <a:srgbClr val="000000"/>
                </a:solidFill>
                <a:latin typeface="BIZ UDP明朝 Medium" panose="02020500000000000000" pitchFamily="18" charset="-128"/>
                <a:ea typeface="BIZ UDP明朝 Medium" panose="02020500000000000000" pitchFamily="18" charset="-128"/>
              </a:rPr>
              <a:t>」で通信を受けると指定しているので、われわれは</a:t>
            </a:r>
            <a:r>
              <a:rPr lang="en-US" altLang="ja-JP" i="0" dirty="0">
                <a:solidFill>
                  <a:srgbClr val="000000"/>
                </a:solidFill>
                <a:latin typeface="BIZ UDP明朝 Medium" panose="02020500000000000000" pitchFamily="18" charset="-128"/>
                <a:ea typeface="BIZ UDP明朝 Medium" panose="02020500000000000000" pitchFamily="18" charset="-128"/>
              </a:rPr>
              <a:t>Google</a:t>
            </a:r>
            <a:r>
              <a:rPr lang="ja-JP" altLang="en-US" i="0" dirty="0">
                <a:solidFill>
                  <a:srgbClr val="000000"/>
                </a:solidFill>
                <a:latin typeface="BIZ UDP明朝 Medium" panose="02020500000000000000" pitchFamily="18" charset="-128"/>
                <a:ea typeface="BIZ UDP明朝 Medium" panose="02020500000000000000" pitchFamily="18" charset="-128"/>
              </a:rPr>
              <a:t>に</a:t>
            </a:r>
            <a:r>
              <a:rPr lang="en-US" altLang="ja-JP" i="0" dirty="0">
                <a:solidFill>
                  <a:srgbClr val="000000"/>
                </a:solidFill>
                <a:latin typeface="BIZ UDP明朝 Medium" panose="02020500000000000000" pitchFamily="18" charset="-128"/>
                <a:ea typeface="BIZ UDP明朝 Medium" panose="02020500000000000000" pitchFamily="18" charset="-128"/>
              </a:rPr>
              <a:t>WEB</a:t>
            </a:r>
            <a:r>
              <a:rPr lang="ja-JP" altLang="en-US" i="0" dirty="0">
                <a:solidFill>
                  <a:srgbClr val="000000"/>
                </a:solidFill>
                <a:latin typeface="BIZ UDP明朝 Medium" panose="02020500000000000000" pitchFamily="18" charset="-128"/>
                <a:ea typeface="BIZ UDP明朝 Medium" panose="02020500000000000000" pitchFamily="18" charset="-128"/>
              </a:rPr>
              <a:t>アクセスをすることが可能となっているわけです。</a:t>
            </a:r>
            <a:endParaRPr lang="en-US" altLang="ja-JP" i="0" dirty="0">
              <a:solidFill>
                <a:srgbClr val="333333"/>
              </a:solidFill>
              <a:effectLst/>
              <a:latin typeface="BIZ UDP明朝 Medium" panose="02020500000000000000" pitchFamily="18" charset="-128"/>
              <a:ea typeface="BIZ UDP明朝 Medium" panose="02020500000000000000" pitchFamily="18" charset="-128"/>
            </a:endParaRPr>
          </a:p>
        </p:txBody>
      </p:sp>
      <p:sp>
        <p:nvSpPr>
          <p:cNvPr id="5" name="제목 1">
            <a:extLst>
              <a:ext uri="{FF2B5EF4-FFF2-40B4-BE49-F238E27FC236}">
                <a16:creationId xmlns:a16="http://schemas.microsoft.com/office/drawing/2014/main" id="{165FC0E4-C01D-7BA8-BF87-4D03D1E0D594}"/>
              </a:ext>
            </a:extLst>
          </p:cNvPr>
          <p:cNvSpPr>
            <a:spLocks noGrp="1"/>
          </p:cNvSpPr>
          <p:nvPr>
            <p:ph type="title"/>
          </p:nvPr>
        </p:nvSpPr>
        <p:spPr>
          <a:xfrm>
            <a:off x="395536" y="0"/>
            <a:ext cx="2664296" cy="481492"/>
          </a:xfrm>
        </p:spPr>
        <p:txBody>
          <a:bodyPr>
            <a:normAutofit/>
          </a:bodyPr>
          <a:lstStyle/>
          <a:p>
            <a:r>
              <a:rPr lang="en-US" altLang="ja-JP" sz="1600" dirty="0">
                <a:solidFill>
                  <a:schemeClr val="tx1"/>
                </a:solidFill>
                <a:latin typeface="BIZ UDP明朝 Medium" panose="02020500000000000000" pitchFamily="18" charset="-128"/>
                <a:ea typeface="BIZ UDP明朝 Medium" panose="02020500000000000000" pitchFamily="18" charset="-128"/>
              </a:rPr>
              <a:t>03 </a:t>
            </a:r>
            <a:r>
              <a:rPr lang="ja-JP" altLang="en-US" sz="1600" dirty="0">
                <a:solidFill>
                  <a:schemeClr val="tx1"/>
                </a:solidFill>
                <a:latin typeface="BIZ UDP明朝 Medium" panose="02020500000000000000" pitchFamily="18" charset="-128"/>
                <a:ea typeface="BIZ UDP明朝 Medium" panose="02020500000000000000" pitchFamily="18" charset="-128"/>
              </a:rPr>
              <a:t>ポート</a:t>
            </a:r>
            <a:endParaRPr lang="ko-KR" altLang="en-US" sz="1600" dirty="0">
              <a:solidFill>
                <a:schemeClr val="tx1"/>
              </a:solidFill>
              <a:latin typeface="BIZ UDP明朝 Medium" panose="02020500000000000000" pitchFamily="18" charset="-128"/>
            </a:endParaRPr>
          </a:p>
        </p:txBody>
      </p:sp>
      <p:sp>
        <p:nvSpPr>
          <p:cNvPr id="6" name="제목 1">
            <a:extLst>
              <a:ext uri="{FF2B5EF4-FFF2-40B4-BE49-F238E27FC236}">
                <a16:creationId xmlns:a16="http://schemas.microsoft.com/office/drawing/2014/main" id="{328E8C32-9164-2876-C63D-59A5D487A4F5}"/>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2400" dirty="0">
                <a:solidFill>
                  <a:schemeClr val="tx1"/>
                </a:solidFill>
                <a:latin typeface="BIZ UDP明朝 Medium" panose="02020500000000000000" pitchFamily="18" charset="-128"/>
                <a:ea typeface="BIZ UDP明朝 Medium" panose="02020500000000000000" pitchFamily="18" charset="-128"/>
              </a:rPr>
              <a:t>ポート</a:t>
            </a:r>
          </a:p>
        </p:txBody>
      </p:sp>
      <p:sp>
        <p:nvSpPr>
          <p:cNvPr id="9" name="正方形/長方形 8">
            <a:extLst>
              <a:ext uri="{FF2B5EF4-FFF2-40B4-BE49-F238E27FC236}">
                <a16:creationId xmlns:a16="http://schemas.microsoft.com/office/drawing/2014/main" id="{BFFBDBB2-F35F-50F2-A59E-B93E5B3F2C5C}"/>
              </a:ext>
            </a:extLst>
          </p:cNvPr>
          <p:cNvSpPr/>
          <p:nvPr/>
        </p:nvSpPr>
        <p:spPr>
          <a:xfrm>
            <a:off x="707122" y="2348880"/>
            <a:ext cx="7681302" cy="4092008"/>
          </a:xfrm>
          <a:prstGeom prst="rect">
            <a:avLst/>
          </a:prstGeom>
          <a:solidFill>
            <a:schemeClr val="bg1"/>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
        <p:nvSpPr>
          <p:cNvPr id="17" name="제목 1">
            <a:extLst>
              <a:ext uri="{FF2B5EF4-FFF2-40B4-BE49-F238E27FC236}">
                <a16:creationId xmlns:a16="http://schemas.microsoft.com/office/drawing/2014/main" id="{761500BC-37B1-AF52-2593-0F533F45B3DD}"/>
              </a:ext>
            </a:extLst>
          </p:cNvPr>
          <p:cNvSpPr txBox="1">
            <a:spLocks/>
          </p:cNvSpPr>
          <p:nvPr/>
        </p:nvSpPr>
        <p:spPr>
          <a:xfrm>
            <a:off x="1367644" y="3954925"/>
            <a:ext cx="2664296" cy="481492"/>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endParaRPr lang="ja-JP" altLang="en-US" sz="1000" b="0" dirty="0">
              <a:solidFill>
                <a:schemeClr val="tx1"/>
              </a:solidFill>
              <a:latin typeface="BIZ UDP明朝 Medium" panose="02020500000000000000" pitchFamily="18" charset="-128"/>
              <a:ea typeface="BIZ UDP明朝 Medium" panose="02020500000000000000" pitchFamily="18" charset="-128"/>
            </a:endParaRPr>
          </a:p>
        </p:txBody>
      </p:sp>
      <p:sp>
        <p:nvSpPr>
          <p:cNvPr id="25" name="제목 1">
            <a:extLst>
              <a:ext uri="{FF2B5EF4-FFF2-40B4-BE49-F238E27FC236}">
                <a16:creationId xmlns:a16="http://schemas.microsoft.com/office/drawing/2014/main" id="{79801C78-E5F0-F144-AF55-5C90A9CDA2E1}"/>
              </a:ext>
            </a:extLst>
          </p:cNvPr>
          <p:cNvSpPr txBox="1">
            <a:spLocks/>
          </p:cNvSpPr>
          <p:nvPr/>
        </p:nvSpPr>
        <p:spPr>
          <a:xfrm>
            <a:off x="1429727" y="3944146"/>
            <a:ext cx="2664296" cy="481492"/>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endParaRPr lang="ja-JP" altLang="en-US" sz="1000" b="0" dirty="0">
              <a:solidFill>
                <a:schemeClr val="tx1"/>
              </a:solidFill>
              <a:latin typeface="BIZ UDP明朝 Medium" panose="02020500000000000000" pitchFamily="18" charset="-128"/>
              <a:ea typeface="BIZ UDP明朝 Medium" panose="02020500000000000000" pitchFamily="18" charset="-128"/>
            </a:endParaRPr>
          </a:p>
        </p:txBody>
      </p:sp>
      <p:pic>
        <p:nvPicPr>
          <p:cNvPr id="29" name="図 28">
            <a:extLst>
              <a:ext uri="{FF2B5EF4-FFF2-40B4-BE49-F238E27FC236}">
                <a16:creationId xmlns:a16="http://schemas.microsoft.com/office/drawing/2014/main" id="{AC928B6A-2F0B-80C4-2E9D-06B0928C44AB}"/>
              </a:ext>
            </a:extLst>
          </p:cNvPr>
          <p:cNvPicPr>
            <a:picLocks noChangeAspect="1"/>
          </p:cNvPicPr>
          <p:nvPr/>
        </p:nvPicPr>
        <p:blipFill>
          <a:blip r:embed="rId3">
            <a:duotone>
              <a:prstClr val="black"/>
              <a:schemeClr val="bg1">
                <a:lumMod val="65000"/>
                <a:tint val="45000"/>
                <a:satMod val="400000"/>
              </a:schemeClr>
            </a:duotone>
            <a:extLst>
              <a:ext uri="{28A0092B-C50C-407E-A947-70E740481C1C}">
                <a14:useLocalDpi xmlns:a14="http://schemas.microsoft.com/office/drawing/2010/main" val="0"/>
              </a:ext>
            </a:extLst>
          </a:blip>
          <a:stretch>
            <a:fillRect/>
          </a:stretch>
        </p:blipFill>
        <p:spPr>
          <a:xfrm>
            <a:off x="4097187" y="4130780"/>
            <a:ext cx="766405" cy="766405"/>
          </a:xfrm>
          <a:prstGeom prst="rect">
            <a:avLst/>
          </a:prstGeom>
        </p:spPr>
      </p:pic>
      <p:pic>
        <p:nvPicPr>
          <p:cNvPr id="30" name="図 29">
            <a:extLst>
              <a:ext uri="{FF2B5EF4-FFF2-40B4-BE49-F238E27FC236}">
                <a16:creationId xmlns:a16="http://schemas.microsoft.com/office/drawing/2014/main" id="{EC3D70C6-0A32-A0C3-C2F2-0966E3A0573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747283" y="4247309"/>
            <a:ext cx="861174" cy="861174"/>
          </a:xfrm>
          <a:prstGeom prst="rect">
            <a:avLst/>
          </a:prstGeom>
        </p:spPr>
      </p:pic>
      <p:pic>
        <p:nvPicPr>
          <p:cNvPr id="31" name="図 30">
            <a:extLst>
              <a:ext uri="{FF2B5EF4-FFF2-40B4-BE49-F238E27FC236}">
                <a16:creationId xmlns:a16="http://schemas.microsoft.com/office/drawing/2014/main" id="{46CF230B-9DA8-6087-7E25-9DDE80C60C0C}"/>
              </a:ext>
            </a:extLst>
          </p:cNvPr>
          <p:cNvPicPr>
            <a:picLocks noChangeAspect="1"/>
          </p:cNvPicPr>
          <p:nvPr/>
        </p:nvPicPr>
        <p:blipFill>
          <a:blip r:embed="rId5"/>
          <a:stretch>
            <a:fillRect/>
          </a:stretch>
        </p:blipFill>
        <p:spPr>
          <a:xfrm>
            <a:off x="1063816" y="5328895"/>
            <a:ext cx="1461561" cy="844382"/>
          </a:xfrm>
          <a:prstGeom prst="rect">
            <a:avLst/>
          </a:prstGeom>
        </p:spPr>
      </p:pic>
      <p:sp>
        <p:nvSpPr>
          <p:cNvPr id="32" name="矢印: 右 31">
            <a:extLst>
              <a:ext uri="{FF2B5EF4-FFF2-40B4-BE49-F238E27FC236}">
                <a16:creationId xmlns:a16="http://schemas.microsoft.com/office/drawing/2014/main" id="{C844DCAC-2BBC-F1C7-5311-430919650F7D}"/>
              </a:ext>
            </a:extLst>
          </p:cNvPr>
          <p:cNvSpPr/>
          <p:nvPr/>
        </p:nvSpPr>
        <p:spPr>
          <a:xfrm>
            <a:off x="5329168" y="4434449"/>
            <a:ext cx="895902" cy="298982"/>
          </a:xfrm>
          <a:prstGeom prst="rightArrow">
            <a:avLst/>
          </a:prstGeom>
          <a:solidFill>
            <a:schemeClr val="accent6"/>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
        <p:nvSpPr>
          <p:cNvPr id="33" name="제목 1">
            <a:extLst>
              <a:ext uri="{FF2B5EF4-FFF2-40B4-BE49-F238E27FC236}">
                <a16:creationId xmlns:a16="http://schemas.microsoft.com/office/drawing/2014/main" id="{03DE07FA-1F11-6781-7385-E6589237C016}"/>
              </a:ext>
            </a:extLst>
          </p:cNvPr>
          <p:cNvSpPr txBox="1">
            <a:spLocks/>
          </p:cNvSpPr>
          <p:nvPr/>
        </p:nvSpPr>
        <p:spPr>
          <a:xfrm>
            <a:off x="1121887" y="3745882"/>
            <a:ext cx="1697246" cy="687576"/>
          </a:xfrm>
          <a:prstGeom prst="rect">
            <a:avLst/>
          </a:prstGeom>
        </p:spPr>
        <p:txBody>
          <a:bodyPr vert="horz" lIns="91440" tIns="45720" rIns="91440" bIns="45720" rtlCol="0" anchor="ctr">
            <a:no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1200" b="0" dirty="0">
                <a:solidFill>
                  <a:schemeClr val="tx1"/>
                </a:solidFill>
                <a:latin typeface="BIZ UDP明朝 Medium" panose="02020500000000000000" pitchFamily="18" charset="-128"/>
                <a:ea typeface="BIZ UDP明朝 Medium" panose="02020500000000000000" pitchFamily="18" charset="-128"/>
              </a:rPr>
              <a:t>　　　利用者</a:t>
            </a:r>
            <a:endParaRPr lang="en-US" altLang="ja-JP" sz="1200" b="0" dirty="0">
              <a:solidFill>
                <a:schemeClr val="tx1"/>
              </a:solidFill>
              <a:latin typeface="BIZ UDP明朝 Medium" panose="02020500000000000000" pitchFamily="18" charset="-128"/>
              <a:ea typeface="BIZ UDP明朝 Medium" panose="02020500000000000000" pitchFamily="18" charset="-128"/>
            </a:endParaRPr>
          </a:p>
          <a:p>
            <a:r>
              <a:rPr lang="en-US" altLang="ja-JP" sz="1200" b="0" dirty="0">
                <a:solidFill>
                  <a:schemeClr val="tx1"/>
                </a:solidFill>
                <a:latin typeface="BIZ UDP明朝 Medium" panose="02020500000000000000" pitchFamily="18" charset="-128"/>
                <a:ea typeface="BIZ UDP明朝 Medium" panose="02020500000000000000" pitchFamily="18" charset="-128"/>
              </a:rPr>
              <a:t>133.75.215.230</a:t>
            </a:r>
            <a:endParaRPr lang="ja-JP" altLang="en-US" sz="1200" b="0" dirty="0">
              <a:solidFill>
                <a:schemeClr val="tx1"/>
              </a:solidFill>
              <a:latin typeface="BIZ UDP明朝 Medium" panose="02020500000000000000" pitchFamily="18" charset="-128"/>
              <a:ea typeface="BIZ UDP明朝 Medium" panose="02020500000000000000" pitchFamily="18" charset="-128"/>
            </a:endParaRPr>
          </a:p>
        </p:txBody>
      </p:sp>
      <p:sp>
        <p:nvSpPr>
          <p:cNvPr id="34" name="제목 1">
            <a:extLst>
              <a:ext uri="{FF2B5EF4-FFF2-40B4-BE49-F238E27FC236}">
                <a16:creationId xmlns:a16="http://schemas.microsoft.com/office/drawing/2014/main" id="{3B5796D2-47CC-250B-8000-3DE217C488DA}"/>
              </a:ext>
            </a:extLst>
          </p:cNvPr>
          <p:cNvSpPr txBox="1">
            <a:spLocks/>
          </p:cNvSpPr>
          <p:nvPr/>
        </p:nvSpPr>
        <p:spPr>
          <a:xfrm>
            <a:off x="4210590" y="3902085"/>
            <a:ext cx="950184" cy="365146"/>
          </a:xfrm>
          <a:prstGeom prst="rect">
            <a:avLst/>
          </a:prstGeom>
        </p:spPr>
        <p:txBody>
          <a:bodyPr vert="horz" lIns="91440" tIns="45720" rIns="91440" bIns="45720" rtlCol="0" anchor="t">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1200" b="0" dirty="0">
                <a:solidFill>
                  <a:schemeClr val="tx1"/>
                </a:solidFill>
                <a:latin typeface="BIZ UDP明朝 Medium" panose="02020500000000000000" pitchFamily="18" charset="-128"/>
                <a:ea typeface="BIZ UDP明朝 Medium" panose="02020500000000000000" pitchFamily="18" charset="-128"/>
              </a:rPr>
              <a:t>ルーター</a:t>
            </a:r>
          </a:p>
        </p:txBody>
      </p:sp>
      <p:sp>
        <p:nvSpPr>
          <p:cNvPr id="35" name="제목 1">
            <a:extLst>
              <a:ext uri="{FF2B5EF4-FFF2-40B4-BE49-F238E27FC236}">
                <a16:creationId xmlns:a16="http://schemas.microsoft.com/office/drawing/2014/main" id="{A38AC36C-3CF4-6264-D0D5-1FCA2CD64C9E}"/>
              </a:ext>
            </a:extLst>
          </p:cNvPr>
          <p:cNvSpPr txBox="1">
            <a:spLocks/>
          </p:cNvSpPr>
          <p:nvPr/>
        </p:nvSpPr>
        <p:spPr>
          <a:xfrm>
            <a:off x="6565261" y="3740870"/>
            <a:ext cx="2108635" cy="687576"/>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200" b="0" dirty="0">
                <a:solidFill>
                  <a:schemeClr val="tx1"/>
                </a:solidFill>
                <a:latin typeface="BIZ UDP明朝 Medium" panose="02020500000000000000" pitchFamily="18" charset="-128"/>
                <a:ea typeface="BIZ UDP明朝 Medium" panose="02020500000000000000" pitchFamily="18" charset="-128"/>
              </a:rPr>
              <a:t>Google</a:t>
            </a:r>
            <a:r>
              <a:rPr lang="ja-JP" altLang="en-US" sz="1200" b="0" dirty="0">
                <a:solidFill>
                  <a:schemeClr val="tx1"/>
                </a:solidFill>
                <a:latin typeface="BIZ UDP明朝 Medium" panose="02020500000000000000" pitchFamily="18" charset="-128"/>
                <a:ea typeface="BIZ UDP明朝 Medium" panose="02020500000000000000" pitchFamily="18" charset="-128"/>
              </a:rPr>
              <a:t>サーバー</a:t>
            </a:r>
            <a:endParaRPr lang="en-US" altLang="ja-JP" sz="1200" b="0" dirty="0">
              <a:solidFill>
                <a:schemeClr val="tx1"/>
              </a:solidFill>
              <a:latin typeface="BIZ UDP明朝 Medium" panose="02020500000000000000" pitchFamily="18" charset="-128"/>
              <a:ea typeface="BIZ UDP明朝 Medium" panose="02020500000000000000" pitchFamily="18" charset="-128"/>
            </a:endParaRPr>
          </a:p>
          <a:p>
            <a:r>
              <a:rPr lang="ja-JP" altLang="en-US" sz="1200" b="0" dirty="0">
                <a:solidFill>
                  <a:schemeClr val="tx1"/>
                </a:solidFill>
                <a:latin typeface="BIZ UDP明朝 Medium" panose="02020500000000000000" pitchFamily="18" charset="-128"/>
                <a:ea typeface="BIZ UDP明朝 Medium" panose="02020500000000000000" pitchFamily="18" charset="-128"/>
              </a:rPr>
              <a:t>　　</a:t>
            </a:r>
            <a:r>
              <a:rPr lang="en-US" altLang="ja-JP" sz="1200" b="0" dirty="0">
                <a:solidFill>
                  <a:schemeClr val="tx1"/>
                </a:solidFill>
                <a:latin typeface="BIZ UDP明朝 Medium" panose="02020500000000000000" pitchFamily="18" charset="-128"/>
                <a:ea typeface="BIZ UDP明朝 Medium" panose="02020500000000000000" pitchFamily="18" charset="-128"/>
              </a:rPr>
              <a:t>8.8.8.8</a:t>
            </a:r>
            <a:endParaRPr lang="ja-JP" altLang="en-US" sz="1200" b="0" dirty="0">
              <a:solidFill>
                <a:schemeClr val="tx1"/>
              </a:solidFill>
              <a:latin typeface="BIZ UDP明朝 Medium" panose="02020500000000000000" pitchFamily="18" charset="-128"/>
              <a:ea typeface="BIZ UDP明朝 Medium" panose="02020500000000000000" pitchFamily="18" charset="-128"/>
            </a:endParaRPr>
          </a:p>
        </p:txBody>
      </p:sp>
      <p:sp>
        <p:nvSpPr>
          <p:cNvPr id="36" name="제목 1">
            <a:extLst>
              <a:ext uri="{FF2B5EF4-FFF2-40B4-BE49-F238E27FC236}">
                <a16:creationId xmlns:a16="http://schemas.microsoft.com/office/drawing/2014/main" id="{B10E48FB-11D4-452D-DC3E-9636720B9F0E}"/>
              </a:ext>
            </a:extLst>
          </p:cNvPr>
          <p:cNvSpPr txBox="1">
            <a:spLocks/>
          </p:cNvSpPr>
          <p:nvPr/>
        </p:nvSpPr>
        <p:spPr>
          <a:xfrm>
            <a:off x="1293993" y="6001376"/>
            <a:ext cx="1328809" cy="571128"/>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200" b="0" dirty="0">
                <a:solidFill>
                  <a:schemeClr val="tx1"/>
                </a:solidFill>
                <a:latin typeface="BIZ UDP明朝 Medium" panose="02020500000000000000" pitchFamily="18" charset="-128"/>
                <a:ea typeface="BIZ UDP明朝 Medium" panose="02020500000000000000" pitchFamily="18" charset="-128"/>
              </a:rPr>
              <a:t>Google</a:t>
            </a:r>
            <a:r>
              <a:rPr lang="ja-JP" altLang="en-US" sz="1200" b="0" dirty="0">
                <a:solidFill>
                  <a:schemeClr val="tx1"/>
                </a:solidFill>
                <a:latin typeface="BIZ UDP明朝 Medium" panose="02020500000000000000" pitchFamily="18" charset="-128"/>
                <a:ea typeface="BIZ UDP明朝 Medium" panose="02020500000000000000" pitchFamily="18" charset="-128"/>
              </a:rPr>
              <a:t>検索</a:t>
            </a:r>
          </a:p>
        </p:txBody>
      </p:sp>
      <p:pic>
        <p:nvPicPr>
          <p:cNvPr id="37" name="図 36">
            <a:extLst>
              <a:ext uri="{FF2B5EF4-FFF2-40B4-BE49-F238E27FC236}">
                <a16:creationId xmlns:a16="http://schemas.microsoft.com/office/drawing/2014/main" id="{CBBAB036-904B-DCA2-A90B-E5E0640ABC3C}"/>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322443" y="4248458"/>
            <a:ext cx="895903" cy="895903"/>
          </a:xfrm>
          <a:prstGeom prst="rect">
            <a:avLst/>
          </a:prstGeom>
        </p:spPr>
      </p:pic>
      <p:sp>
        <p:nvSpPr>
          <p:cNvPr id="38" name="矢印: 右 37">
            <a:extLst>
              <a:ext uri="{FF2B5EF4-FFF2-40B4-BE49-F238E27FC236}">
                <a16:creationId xmlns:a16="http://schemas.microsoft.com/office/drawing/2014/main" id="{9D75240E-F411-0A6D-742D-50CEF18C65DD}"/>
              </a:ext>
            </a:extLst>
          </p:cNvPr>
          <p:cNvSpPr/>
          <p:nvPr/>
        </p:nvSpPr>
        <p:spPr>
          <a:xfrm>
            <a:off x="2707822" y="4444237"/>
            <a:ext cx="895902" cy="298982"/>
          </a:xfrm>
          <a:prstGeom prst="rightArrow">
            <a:avLst/>
          </a:prstGeom>
          <a:solidFill>
            <a:schemeClr val="accent6"/>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
        <p:nvSpPr>
          <p:cNvPr id="39" name="제목 1">
            <a:extLst>
              <a:ext uri="{FF2B5EF4-FFF2-40B4-BE49-F238E27FC236}">
                <a16:creationId xmlns:a16="http://schemas.microsoft.com/office/drawing/2014/main" id="{641AFCEB-DBE4-0D21-5862-FB464A7A5204}"/>
              </a:ext>
            </a:extLst>
          </p:cNvPr>
          <p:cNvSpPr txBox="1">
            <a:spLocks/>
          </p:cNvSpPr>
          <p:nvPr/>
        </p:nvSpPr>
        <p:spPr>
          <a:xfrm>
            <a:off x="638362" y="6316919"/>
            <a:ext cx="3393578" cy="481492"/>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rgbClr val="F6882E"/>
                </a:solidFill>
                <a:latin typeface="BIZ UDP明朝 Medium" panose="02020500000000000000" pitchFamily="18" charset="-128"/>
                <a:ea typeface="BIZ UDP明朝 Medium" panose="02020500000000000000" pitchFamily="18" charset="-128"/>
              </a:rPr>
              <a:t>WEB</a:t>
            </a:r>
            <a:r>
              <a:rPr lang="ja-JP" altLang="en-US" sz="1000" b="0" dirty="0">
                <a:solidFill>
                  <a:srgbClr val="F6882E"/>
                </a:solidFill>
                <a:latin typeface="BIZ UDP明朝 Medium" panose="02020500000000000000" pitchFamily="18" charset="-128"/>
                <a:ea typeface="BIZ UDP明朝 Medium" panose="02020500000000000000" pitchFamily="18" charset="-128"/>
              </a:rPr>
              <a:t>サーバーのプロトコル</a:t>
            </a:r>
            <a:r>
              <a:rPr lang="en-US" altLang="ja-JP" sz="1000" b="0" dirty="0">
                <a:solidFill>
                  <a:srgbClr val="F6882E"/>
                </a:solidFill>
                <a:latin typeface="BIZ UDP明朝 Medium" panose="02020500000000000000" pitchFamily="18" charset="-128"/>
                <a:ea typeface="BIZ UDP明朝 Medium" panose="02020500000000000000" pitchFamily="18" charset="-128"/>
              </a:rPr>
              <a:t>/</a:t>
            </a:r>
            <a:r>
              <a:rPr lang="ja-JP" altLang="en-US" sz="1000" b="0" dirty="0">
                <a:solidFill>
                  <a:srgbClr val="F6882E"/>
                </a:solidFill>
                <a:latin typeface="BIZ UDP明朝 Medium" panose="02020500000000000000" pitchFamily="18" charset="-128"/>
                <a:ea typeface="BIZ UDP明朝 Medium" panose="02020500000000000000" pitchFamily="18" charset="-128"/>
              </a:rPr>
              <a:t>ポート通信の流れ</a:t>
            </a:r>
          </a:p>
        </p:txBody>
      </p:sp>
      <p:sp>
        <p:nvSpPr>
          <p:cNvPr id="40" name="吹き出し: 折線 39">
            <a:extLst>
              <a:ext uri="{FF2B5EF4-FFF2-40B4-BE49-F238E27FC236}">
                <a16:creationId xmlns:a16="http://schemas.microsoft.com/office/drawing/2014/main" id="{11AB624C-7F91-82E7-A8A0-235F0A79593B}"/>
              </a:ext>
            </a:extLst>
          </p:cNvPr>
          <p:cNvSpPr/>
          <p:nvPr/>
        </p:nvSpPr>
        <p:spPr>
          <a:xfrm>
            <a:off x="969698" y="2519207"/>
            <a:ext cx="1649795" cy="642460"/>
          </a:xfrm>
          <a:prstGeom prst="borderCallout2">
            <a:avLst>
              <a:gd name="adj1" fmla="val 110246"/>
              <a:gd name="adj2" fmla="val 45019"/>
              <a:gd name="adj3" fmla="val 211910"/>
              <a:gd name="adj4" fmla="val 45660"/>
              <a:gd name="adj5" fmla="val 212710"/>
              <a:gd name="adj6" fmla="val 45643"/>
            </a:avLst>
          </a:prstGeom>
          <a:solidFill>
            <a:srgbClr val="000000">
              <a:alpha val="0"/>
            </a:srgbClr>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400" dirty="0">
                <a:solidFill>
                  <a:schemeClr val="tx1"/>
                </a:solidFill>
                <a:latin typeface="BIZ UDP明朝 Medium" panose="02020500000000000000" pitchFamily="18" charset="-128"/>
                <a:ea typeface="BIZ UDP明朝 Medium" panose="02020500000000000000" pitchFamily="18" charset="-128"/>
              </a:rPr>
              <a:t>TCP:HTTP:80</a:t>
            </a:r>
          </a:p>
          <a:p>
            <a:pPr algn="ctr"/>
            <a:r>
              <a:rPr kumimoji="1" lang="ja-JP" altLang="en-US" sz="1100" dirty="0">
                <a:solidFill>
                  <a:schemeClr val="tx1"/>
                </a:solidFill>
                <a:latin typeface="BIZ UDP明朝 Medium" panose="02020500000000000000" pitchFamily="18" charset="-128"/>
                <a:ea typeface="BIZ UDP明朝 Medium" panose="02020500000000000000" pitchFamily="18" charset="-128"/>
              </a:rPr>
              <a:t>で</a:t>
            </a:r>
            <a:r>
              <a:rPr kumimoji="1" lang="en-US" altLang="ja-JP" sz="1100" dirty="0">
                <a:solidFill>
                  <a:schemeClr val="tx1"/>
                </a:solidFill>
                <a:latin typeface="BIZ UDP明朝 Medium" panose="02020500000000000000" pitchFamily="18" charset="-128"/>
                <a:ea typeface="BIZ UDP明朝 Medium" panose="02020500000000000000" pitchFamily="18" charset="-128"/>
              </a:rPr>
              <a:t>WEB</a:t>
            </a:r>
            <a:r>
              <a:rPr kumimoji="1" lang="ja-JP" altLang="en-US" sz="1100" dirty="0">
                <a:solidFill>
                  <a:schemeClr val="tx1"/>
                </a:solidFill>
                <a:latin typeface="BIZ UDP明朝 Medium" panose="02020500000000000000" pitchFamily="18" charset="-128"/>
                <a:ea typeface="BIZ UDP明朝 Medium" panose="02020500000000000000" pitchFamily="18" charset="-128"/>
              </a:rPr>
              <a:t>アクセス</a:t>
            </a:r>
          </a:p>
        </p:txBody>
      </p:sp>
      <p:sp>
        <p:nvSpPr>
          <p:cNvPr id="41" name="吹き出し: 折線 40">
            <a:extLst>
              <a:ext uri="{FF2B5EF4-FFF2-40B4-BE49-F238E27FC236}">
                <a16:creationId xmlns:a16="http://schemas.microsoft.com/office/drawing/2014/main" id="{E5E3C399-1151-6BC3-F94A-0F847EF12E97}"/>
              </a:ext>
            </a:extLst>
          </p:cNvPr>
          <p:cNvSpPr/>
          <p:nvPr/>
        </p:nvSpPr>
        <p:spPr>
          <a:xfrm>
            <a:off x="6352972" y="2492896"/>
            <a:ext cx="1703760" cy="642460"/>
          </a:xfrm>
          <a:prstGeom prst="borderCallout2">
            <a:avLst>
              <a:gd name="adj1" fmla="val 110246"/>
              <a:gd name="adj2" fmla="val 45019"/>
              <a:gd name="adj3" fmla="val 214815"/>
              <a:gd name="adj4" fmla="val 44565"/>
              <a:gd name="adj5" fmla="val 212710"/>
              <a:gd name="adj6" fmla="val 45643"/>
            </a:avLst>
          </a:prstGeom>
          <a:solidFill>
            <a:srgbClr val="000000">
              <a:alpha val="0"/>
            </a:srgbClr>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1400" dirty="0">
                <a:solidFill>
                  <a:schemeClr val="tx1"/>
                </a:solidFill>
                <a:latin typeface="BIZ UDP明朝 Medium" panose="02020500000000000000" pitchFamily="18" charset="-128"/>
                <a:ea typeface="BIZ UDP明朝 Medium" panose="02020500000000000000" pitchFamily="18" charset="-128"/>
              </a:rPr>
              <a:t>TCP:HTTP:80</a:t>
            </a:r>
          </a:p>
          <a:p>
            <a:pPr algn="ctr"/>
            <a:r>
              <a:rPr kumimoji="1" lang="ja-JP" altLang="en-US" sz="1100" dirty="0">
                <a:solidFill>
                  <a:schemeClr val="tx1"/>
                </a:solidFill>
                <a:latin typeface="BIZ UDP明朝 Medium" panose="02020500000000000000" pitchFamily="18" charset="-128"/>
                <a:ea typeface="BIZ UDP明朝 Medium" panose="02020500000000000000" pitchFamily="18" charset="-128"/>
              </a:rPr>
              <a:t>で</a:t>
            </a:r>
            <a:r>
              <a:rPr kumimoji="1" lang="en-US" altLang="ja-JP" sz="1100" dirty="0">
                <a:solidFill>
                  <a:schemeClr val="tx1"/>
                </a:solidFill>
                <a:latin typeface="BIZ UDP明朝 Medium" panose="02020500000000000000" pitchFamily="18" charset="-128"/>
                <a:ea typeface="BIZ UDP明朝 Medium" panose="02020500000000000000" pitchFamily="18" charset="-128"/>
              </a:rPr>
              <a:t>WEB</a:t>
            </a:r>
            <a:r>
              <a:rPr kumimoji="1" lang="ja-JP" altLang="en-US" sz="1100" dirty="0">
                <a:solidFill>
                  <a:schemeClr val="tx1"/>
                </a:solidFill>
                <a:latin typeface="BIZ UDP明朝 Medium" panose="02020500000000000000" pitchFamily="18" charset="-128"/>
                <a:ea typeface="BIZ UDP明朝 Medium" panose="02020500000000000000" pitchFamily="18" charset="-128"/>
              </a:rPr>
              <a:t>アクセスのみ受信</a:t>
            </a:r>
          </a:p>
        </p:txBody>
      </p:sp>
      <p:sp>
        <p:nvSpPr>
          <p:cNvPr id="42" name="矢印: 右 41">
            <a:extLst>
              <a:ext uri="{FF2B5EF4-FFF2-40B4-BE49-F238E27FC236}">
                <a16:creationId xmlns:a16="http://schemas.microsoft.com/office/drawing/2014/main" id="{EF633E85-029C-A513-3640-8C105DCABFF2}"/>
              </a:ext>
            </a:extLst>
          </p:cNvPr>
          <p:cNvSpPr/>
          <p:nvPr/>
        </p:nvSpPr>
        <p:spPr>
          <a:xfrm>
            <a:off x="5311120" y="5098530"/>
            <a:ext cx="895902" cy="298982"/>
          </a:xfrm>
          <a:prstGeom prst="rightArrow">
            <a:avLst/>
          </a:prstGeom>
          <a:solidFill>
            <a:schemeClr val="bg1"/>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
        <p:nvSpPr>
          <p:cNvPr id="43" name="제목 1">
            <a:extLst>
              <a:ext uri="{FF2B5EF4-FFF2-40B4-BE49-F238E27FC236}">
                <a16:creationId xmlns:a16="http://schemas.microsoft.com/office/drawing/2014/main" id="{29F230FA-521D-8EE8-729C-55F60891F1C4}"/>
              </a:ext>
            </a:extLst>
          </p:cNvPr>
          <p:cNvSpPr txBox="1">
            <a:spLocks/>
          </p:cNvSpPr>
          <p:nvPr/>
        </p:nvSpPr>
        <p:spPr>
          <a:xfrm>
            <a:off x="5221870" y="5390507"/>
            <a:ext cx="1253753" cy="298982"/>
          </a:xfrm>
          <a:prstGeom prst="rect">
            <a:avLst/>
          </a:prstGeom>
        </p:spPr>
        <p:txBody>
          <a:bodyPr vert="horz" lIns="91440" tIns="45720" rIns="91440" bIns="45720" rtlCol="0" anchor="t">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50" b="0" dirty="0">
                <a:solidFill>
                  <a:schemeClr val="tx1"/>
                </a:solidFill>
                <a:latin typeface="BIZ UDP明朝 Medium" panose="02020500000000000000" pitchFamily="18" charset="-128"/>
                <a:ea typeface="BIZ UDP明朝 Medium" panose="02020500000000000000" pitchFamily="18" charset="-128"/>
              </a:rPr>
              <a:t>HTTP:TCP:81</a:t>
            </a:r>
            <a:endParaRPr lang="ja-JP" altLang="en-US" sz="1050" b="0" dirty="0">
              <a:solidFill>
                <a:schemeClr val="tx1"/>
              </a:solidFill>
              <a:latin typeface="BIZ UDP明朝 Medium" panose="02020500000000000000" pitchFamily="18" charset="-128"/>
              <a:ea typeface="BIZ UDP明朝 Medium" panose="02020500000000000000" pitchFamily="18" charset="-128"/>
            </a:endParaRPr>
          </a:p>
        </p:txBody>
      </p:sp>
      <p:sp>
        <p:nvSpPr>
          <p:cNvPr id="44" name="加算記号 43">
            <a:extLst>
              <a:ext uri="{FF2B5EF4-FFF2-40B4-BE49-F238E27FC236}">
                <a16:creationId xmlns:a16="http://schemas.microsoft.com/office/drawing/2014/main" id="{81B66F49-B486-A18F-327F-3CACF49660BC}"/>
              </a:ext>
            </a:extLst>
          </p:cNvPr>
          <p:cNvSpPr/>
          <p:nvPr/>
        </p:nvSpPr>
        <p:spPr>
          <a:xfrm rot="2556737">
            <a:off x="5471305" y="4973952"/>
            <a:ext cx="575082" cy="561785"/>
          </a:xfrm>
          <a:prstGeom prst="mathPlus">
            <a:avLst>
              <a:gd name="adj1" fmla="val 7641"/>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矢印: 右 44">
            <a:extLst>
              <a:ext uri="{FF2B5EF4-FFF2-40B4-BE49-F238E27FC236}">
                <a16:creationId xmlns:a16="http://schemas.microsoft.com/office/drawing/2014/main" id="{CC175B23-4587-B8E6-A743-3236F9312E3B}"/>
              </a:ext>
            </a:extLst>
          </p:cNvPr>
          <p:cNvSpPr/>
          <p:nvPr/>
        </p:nvSpPr>
        <p:spPr>
          <a:xfrm>
            <a:off x="5325989" y="3687020"/>
            <a:ext cx="895902" cy="298982"/>
          </a:xfrm>
          <a:prstGeom prst="rightArrow">
            <a:avLst/>
          </a:prstGeom>
          <a:solidFill>
            <a:schemeClr val="bg1"/>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
        <p:nvSpPr>
          <p:cNvPr id="46" name="제목 1">
            <a:extLst>
              <a:ext uri="{FF2B5EF4-FFF2-40B4-BE49-F238E27FC236}">
                <a16:creationId xmlns:a16="http://schemas.microsoft.com/office/drawing/2014/main" id="{C08940E7-A29A-2CD8-843D-825B51E4B9D9}"/>
              </a:ext>
            </a:extLst>
          </p:cNvPr>
          <p:cNvSpPr txBox="1">
            <a:spLocks/>
          </p:cNvSpPr>
          <p:nvPr/>
        </p:nvSpPr>
        <p:spPr>
          <a:xfrm>
            <a:off x="5223169" y="3949288"/>
            <a:ext cx="1183338" cy="365146"/>
          </a:xfrm>
          <a:prstGeom prst="rect">
            <a:avLst/>
          </a:prstGeom>
        </p:spPr>
        <p:txBody>
          <a:bodyPr vert="horz" lIns="91440" tIns="45720" rIns="91440" bIns="45720" rtlCol="0" anchor="t">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50" b="0" dirty="0">
                <a:solidFill>
                  <a:schemeClr val="tx1"/>
                </a:solidFill>
                <a:latin typeface="BIZ UDP明朝 Medium" panose="02020500000000000000" pitchFamily="18" charset="-128"/>
                <a:ea typeface="BIZ UDP明朝 Medium" panose="02020500000000000000" pitchFamily="18" charset="-128"/>
              </a:rPr>
              <a:t>HTTP:TCP:79</a:t>
            </a:r>
            <a:endParaRPr lang="ja-JP" altLang="en-US" sz="1050" b="0" dirty="0">
              <a:solidFill>
                <a:schemeClr val="tx1"/>
              </a:solidFill>
              <a:latin typeface="BIZ UDP明朝 Medium" panose="02020500000000000000" pitchFamily="18" charset="-128"/>
              <a:ea typeface="BIZ UDP明朝 Medium" panose="02020500000000000000" pitchFamily="18" charset="-128"/>
            </a:endParaRPr>
          </a:p>
        </p:txBody>
      </p:sp>
      <p:sp>
        <p:nvSpPr>
          <p:cNvPr id="47" name="加算記号 46">
            <a:extLst>
              <a:ext uri="{FF2B5EF4-FFF2-40B4-BE49-F238E27FC236}">
                <a16:creationId xmlns:a16="http://schemas.microsoft.com/office/drawing/2014/main" id="{57293B1A-EAA3-3FC3-9433-3AAA31E95F61}"/>
              </a:ext>
            </a:extLst>
          </p:cNvPr>
          <p:cNvSpPr/>
          <p:nvPr/>
        </p:nvSpPr>
        <p:spPr>
          <a:xfrm rot="2556737">
            <a:off x="5438076" y="3549660"/>
            <a:ext cx="575082" cy="561785"/>
          </a:xfrm>
          <a:prstGeom prst="mathPlus">
            <a:avLst>
              <a:gd name="adj1" fmla="val 7641"/>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14022860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제목 4"/>
          <p:cNvSpPr>
            <a:spLocks noGrp="1"/>
          </p:cNvSpPr>
          <p:nvPr>
            <p:ph type="ctrTitle"/>
          </p:nvPr>
        </p:nvSpPr>
        <p:spPr>
          <a:xfrm>
            <a:off x="3563888" y="3068960"/>
            <a:ext cx="5472654" cy="1368152"/>
          </a:xfrm>
        </p:spPr>
        <p:txBody>
          <a:bodyPr/>
          <a:lstStyle/>
          <a:p>
            <a:r>
              <a:rPr lang="en-US" altLang="ko-KR"/>
              <a:t>THANK YOU</a:t>
            </a:r>
            <a:endParaRPr lang="ko-KR" alt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제목 1">
            <a:extLst>
              <a:ext uri="{FF2B5EF4-FFF2-40B4-BE49-F238E27FC236}">
                <a16:creationId xmlns:a16="http://schemas.microsoft.com/office/drawing/2014/main" id="{165FC0E4-C01D-7BA8-BF87-4D03D1E0D594}"/>
              </a:ext>
            </a:extLst>
          </p:cNvPr>
          <p:cNvSpPr>
            <a:spLocks noGrp="1"/>
          </p:cNvSpPr>
          <p:nvPr>
            <p:ph type="title"/>
          </p:nvPr>
        </p:nvSpPr>
        <p:spPr>
          <a:xfrm>
            <a:off x="395536" y="0"/>
            <a:ext cx="2664296" cy="481492"/>
          </a:xfrm>
        </p:spPr>
        <p:txBody>
          <a:bodyPr>
            <a:normAutofit/>
          </a:bodyPr>
          <a:lstStyle/>
          <a:p>
            <a:r>
              <a:rPr lang="en-US" altLang="ja-JP" sz="1600" dirty="0">
                <a:solidFill>
                  <a:schemeClr val="tx1"/>
                </a:solidFill>
                <a:latin typeface="BIZ UDP明朝 Medium" panose="02020500000000000000" pitchFamily="18" charset="-128"/>
                <a:ea typeface="BIZ UDP明朝 Medium" panose="02020500000000000000" pitchFamily="18" charset="-128"/>
              </a:rPr>
              <a:t>01 IP</a:t>
            </a:r>
            <a:r>
              <a:rPr lang="ja-JP" altLang="en-US" sz="1600" dirty="0">
                <a:solidFill>
                  <a:schemeClr val="tx1"/>
                </a:solidFill>
                <a:latin typeface="BIZ UDP明朝 Medium" panose="02020500000000000000" pitchFamily="18" charset="-128"/>
                <a:ea typeface="BIZ UDP明朝 Medium" panose="02020500000000000000" pitchFamily="18" charset="-128"/>
              </a:rPr>
              <a:t>アドレス</a:t>
            </a:r>
            <a:endParaRPr lang="ko-KR" altLang="en-US" sz="1600" dirty="0">
              <a:solidFill>
                <a:schemeClr val="tx1"/>
              </a:solidFill>
              <a:latin typeface="BIZ UDP明朝 Medium" panose="02020500000000000000" pitchFamily="18" charset="-128"/>
            </a:endParaRPr>
          </a:p>
        </p:txBody>
      </p:sp>
      <p:sp>
        <p:nvSpPr>
          <p:cNvPr id="6" name="제목 1">
            <a:extLst>
              <a:ext uri="{FF2B5EF4-FFF2-40B4-BE49-F238E27FC236}">
                <a16:creationId xmlns:a16="http://schemas.microsoft.com/office/drawing/2014/main" id="{328E8C32-9164-2876-C63D-59A5D487A4F5}"/>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2400" dirty="0">
                <a:solidFill>
                  <a:schemeClr val="tx1"/>
                </a:solidFill>
                <a:latin typeface="BIZ UDP明朝 Medium" panose="02020500000000000000" pitchFamily="18" charset="-128"/>
                <a:ea typeface="BIZ UDP明朝 Medium" panose="02020500000000000000" pitchFamily="18" charset="-128"/>
              </a:rPr>
              <a:t>IP</a:t>
            </a:r>
            <a:r>
              <a:rPr lang="ja-JP" altLang="en-US" sz="2400" dirty="0">
                <a:solidFill>
                  <a:schemeClr val="tx1"/>
                </a:solidFill>
                <a:latin typeface="BIZ UDP明朝 Medium" panose="02020500000000000000" pitchFamily="18" charset="-128"/>
                <a:ea typeface="BIZ UDP明朝 Medium" panose="02020500000000000000" pitchFamily="18" charset="-128"/>
              </a:rPr>
              <a:t>アドレス</a:t>
            </a:r>
          </a:p>
        </p:txBody>
      </p:sp>
      <p:sp>
        <p:nvSpPr>
          <p:cNvPr id="7" name="제목 1">
            <a:extLst>
              <a:ext uri="{FF2B5EF4-FFF2-40B4-BE49-F238E27FC236}">
                <a16:creationId xmlns:a16="http://schemas.microsoft.com/office/drawing/2014/main" id="{89EF2D32-2D44-CD70-168E-754E1A367DED}"/>
              </a:ext>
            </a:extLst>
          </p:cNvPr>
          <p:cNvSpPr txBox="1">
            <a:spLocks/>
          </p:cNvSpPr>
          <p:nvPr/>
        </p:nvSpPr>
        <p:spPr>
          <a:xfrm>
            <a:off x="2445663" y="3699760"/>
            <a:ext cx="4002239" cy="481492"/>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endParaRPr lang="ja-JP" altLang="en-US" sz="1000" b="0" dirty="0">
              <a:solidFill>
                <a:schemeClr val="tx1"/>
              </a:solidFill>
              <a:latin typeface="BIZ UDP明朝 Medium" panose="02020500000000000000" pitchFamily="18" charset="-128"/>
              <a:ea typeface="BIZ UDP明朝 Medium" panose="02020500000000000000" pitchFamily="18" charset="-128"/>
            </a:endParaRPr>
          </a:p>
        </p:txBody>
      </p:sp>
      <p:sp>
        <p:nvSpPr>
          <p:cNvPr id="22" name="正方形/長方形 21">
            <a:extLst>
              <a:ext uri="{FF2B5EF4-FFF2-40B4-BE49-F238E27FC236}">
                <a16:creationId xmlns:a16="http://schemas.microsoft.com/office/drawing/2014/main" id="{FFB3984A-AD44-A5E6-148B-00BFA204D4BB}"/>
              </a:ext>
            </a:extLst>
          </p:cNvPr>
          <p:cNvSpPr/>
          <p:nvPr/>
        </p:nvSpPr>
        <p:spPr>
          <a:xfrm>
            <a:off x="2384869" y="3409943"/>
            <a:ext cx="4374262" cy="2130847"/>
          </a:xfrm>
          <a:prstGeom prst="rect">
            <a:avLst/>
          </a:prstGeom>
          <a:solidFill>
            <a:schemeClr val="bg1"/>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pic>
        <p:nvPicPr>
          <p:cNvPr id="2" name="図 1">
            <a:extLst>
              <a:ext uri="{FF2B5EF4-FFF2-40B4-BE49-F238E27FC236}">
                <a16:creationId xmlns:a16="http://schemas.microsoft.com/office/drawing/2014/main" id="{1222722D-2D6C-95B9-DC64-4F0C757C07C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733891" y="3967745"/>
            <a:ext cx="857934" cy="571128"/>
          </a:xfrm>
          <a:prstGeom prst="rect">
            <a:avLst/>
          </a:prstGeom>
        </p:spPr>
      </p:pic>
      <p:pic>
        <p:nvPicPr>
          <p:cNvPr id="3" name="図 2">
            <a:extLst>
              <a:ext uri="{FF2B5EF4-FFF2-40B4-BE49-F238E27FC236}">
                <a16:creationId xmlns:a16="http://schemas.microsoft.com/office/drawing/2014/main" id="{AA22B012-AB9A-BABE-5FF4-C117CC7B03E8}"/>
              </a:ext>
            </a:extLst>
          </p:cNvPr>
          <p:cNvPicPr>
            <a:picLocks noChangeAspect="1"/>
          </p:cNvPicPr>
          <p:nvPr/>
        </p:nvPicPr>
        <p:blipFill>
          <a:blip r:embed="rId4">
            <a:duotone>
              <a:prstClr val="black"/>
              <a:schemeClr val="bg1">
                <a:lumMod val="65000"/>
                <a:tint val="45000"/>
                <a:satMod val="400000"/>
              </a:schemeClr>
            </a:duotone>
            <a:extLst>
              <a:ext uri="{28A0092B-C50C-407E-A947-70E740481C1C}">
                <a14:useLocalDpi xmlns:a14="http://schemas.microsoft.com/office/drawing/2010/main" val="0"/>
              </a:ext>
            </a:extLst>
          </a:blip>
          <a:stretch>
            <a:fillRect/>
          </a:stretch>
        </p:blipFill>
        <p:spPr>
          <a:xfrm>
            <a:off x="4247016" y="3829880"/>
            <a:ext cx="457200" cy="457200"/>
          </a:xfrm>
          <a:prstGeom prst="rect">
            <a:avLst/>
          </a:prstGeom>
        </p:spPr>
      </p:pic>
      <p:pic>
        <p:nvPicPr>
          <p:cNvPr id="8" name="図 7">
            <a:extLst>
              <a:ext uri="{FF2B5EF4-FFF2-40B4-BE49-F238E27FC236}">
                <a16:creationId xmlns:a16="http://schemas.microsoft.com/office/drawing/2014/main" id="{D4B5081D-0D9B-D3FE-085F-AFD3F8BDB4DA}"/>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690027" y="3831781"/>
            <a:ext cx="643136" cy="643136"/>
          </a:xfrm>
          <a:prstGeom prst="rect">
            <a:avLst/>
          </a:prstGeom>
        </p:spPr>
      </p:pic>
      <p:sp>
        <p:nvSpPr>
          <p:cNvPr id="9" name="제목 1">
            <a:extLst>
              <a:ext uri="{FF2B5EF4-FFF2-40B4-BE49-F238E27FC236}">
                <a16:creationId xmlns:a16="http://schemas.microsoft.com/office/drawing/2014/main" id="{21EF4407-011D-8516-E2B2-9CB7DC9D95D2}"/>
              </a:ext>
            </a:extLst>
          </p:cNvPr>
          <p:cNvSpPr txBox="1">
            <a:spLocks/>
          </p:cNvSpPr>
          <p:nvPr/>
        </p:nvSpPr>
        <p:spPr>
          <a:xfrm>
            <a:off x="2330924" y="2997212"/>
            <a:ext cx="4002239" cy="481492"/>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rgbClr val="F6882E"/>
                </a:solidFill>
                <a:latin typeface="BIZ UDP明朝 Medium" panose="02020500000000000000" pitchFamily="18" charset="-128"/>
                <a:ea typeface="BIZ UDP明朝 Medium" panose="02020500000000000000" pitchFamily="18" charset="-128"/>
              </a:rPr>
              <a:t>WEB</a:t>
            </a:r>
            <a:r>
              <a:rPr lang="ja-JP" altLang="en-US" sz="1000" b="0" dirty="0">
                <a:solidFill>
                  <a:srgbClr val="F6882E"/>
                </a:solidFill>
                <a:latin typeface="BIZ UDP明朝 Medium" panose="02020500000000000000" pitchFamily="18" charset="-128"/>
                <a:ea typeface="BIZ UDP明朝 Medium" panose="02020500000000000000" pitchFamily="18" charset="-128"/>
              </a:rPr>
              <a:t>サーバーの通信の流れ</a:t>
            </a:r>
          </a:p>
        </p:txBody>
      </p:sp>
      <p:pic>
        <p:nvPicPr>
          <p:cNvPr id="10" name="図 9">
            <a:extLst>
              <a:ext uri="{FF2B5EF4-FFF2-40B4-BE49-F238E27FC236}">
                <a16:creationId xmlns:a16="http://schemas.microsoft.com/office/drawing/2014/main" id="{F0509BBF-E50D-AE59-8564-B55D69FD6CF6}"/>
              </a:ext>
            </a:extLst>
          </p:cNvPr>
          <p:cNvPicPr>
            <a:picLocks noChangeAspect="1"/>
          </p:cNvPicPr>
          <p:nvPr/>
        </p:nvPicPr>
        <p:blipFill>
          <a:blip r:embed="rId6"/>
          <a:stretch>
            <a:fillRect/>
          </a:stretch>
        </p:blipFill>
        <p:spPr>
          <a:xfrm>
            <a:off x="2466516" y="4636087"/>
            <a:ext cx="1049281" cy="606197"/>
          </a:xfrm>
          <a:prstGeom prst="rect">
            <a:avLst/>
          </a:prstGeom>
        </p:spPr>
      </p:pic>
      <p:sp>
        <p:nvSpPr>
          <p:cNvPr id="11" name="矢印: 右 10">
            <a:extLst>
              <a:ext uri="{FF2B5EF4-FFF2-40B4-BE49-F238E27FC236}">
                <a16:creationId xmlns:a16="http://schemas.microsoft.com/office/drawing/2014/main" id="{4E96EA4A-7C58-76A7-57E9-A648B8607F96}"/>
              </a:ext>
            </a:extLst>
          </p:cNvPr>
          <p:cNvSpPr/>
          <p:nvPr/>
        </p:nvSpPr>
        <p:spPr>
          <a:xfrm>
            <a:off x="3540891" y="4036787"/>
            <a:ext cx="457200" cy="107438"/>
          </a:xfrm>
          <a:prstGeom prst="rightArrow">
            <a:avLst/>
          </a:prstGeom>
          <a:solidFill>
            <a:schemeClr val="bg1"/>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
        <p:nvSpPr>
          <p:cNvPr id="12" name="矢印: 右 11">
            <a:extLst>
              <a:ext uri="{FF2B5EF4-FFF2-40B4-BE49-F238E27FC236}">
                <a16:creationId xmlns:a16="http://schemas.microsoft.com/office/drawing/2014/main" id="{F9507E04-34D0-AE00-618C-968B989C76BF}"/>
              </a:ext>
            </a:extLst>
          </p:cNvPr>
          <p:cNvSpPr/>
          <p:nvPr/>
        </p:nvSpPr>
        <p:spPr>
          <a:xfrm>
            <a:off x="4956791" y="4036787"/>
            <a:ext cx="457200" cy="107438"/>
          </a:xfrm>
          <a:prstGeom prst="rightArrow">
            <a:avLst/>
          </a:prstGeom>
          <a:solidFill>
            <a:schemeClr val="bg1"/>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latin typeface="BIZ UDP明朝 Medium" panose="02020500000000000000" pitchFamily="18" charset="-128"/>
              <a:ea typeface="BIZ UDP明朝 Medium" panose="02020500000000000000" pitchFamily="18" charset="-128"/>
            </a:endParaRPr>
          </a:p>
        </p:txBody>
      </p:sp>
      <p:sp>
        <p:nvSpPr>
          <p:cNvPr id="13" name="제목 1">
            <a:extLst>
              <a:ext uri="{FF2B5EF4-FFF2-40B4-BE49-F238E27FC236}">
                <a16:creationId xmlns:a16="http://schemas.microsoft.com/office/drawing/2014/main" id="{E28DF177-093A-AA91-DB25-60AE3F43B8EE}"/>
              </a:ext>
            </a:extLst>
          </p:cNvPr>
          <p:cNvSpPr txBox="1">
            <a:spLocks/>
          </p:cNvSpPr>
          <p:nvPr/>
        </p:nvSpPr>
        <p:spPr>
          <a:xfrm>
            <a:off x="2390035" y="3424041"/>
            <a:ext cx="1239658" cy="571128"/>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1000" b="0" dirty="0">
                <a:solidFill>
                  <a:schemeClr val="tx1"/>
                </a:solidFill>
                <a:latin typeface="BIZ UDP明朝 Medium" panose="02020500000000000000" pitchFamily="18" charset="-128"/>
                <a:ea typeface="BIZ UDP明朝 Medium" panose="02020500000000000000" pitchFamily="18" charset="-128"/>
              </a:rPr>
              <a:t>　　　利用者</a:t>
            </a:r>
            <a:endParaRPr lang="en-US" altLang="ja-JP" sz="1000" b="0" dirty="0">
              <a:solidFill>
                <a:schemeClr val="tx1"/>
              </a:solidFill>
              <a:latin typeface="BIZ UDP明朝 Medium" panose="02020500000000000000" pitchFamily="18" charset="-128"/>
              <a:ea typeface="BIZ UDP明朝 Medium" panose="02020500000000000000" pitchFamily="18" charset="-128"/>
            </a:endParaRPr>
          </a:p>
          <a:p>
            <a:r>
              <a:rPr lang="en-US" altLang="ja-JP" sz="1000" b="0" dirty="0">
                <a:solidFill>
                  <a:schemeClr val="tx1"/>
                </a:solidFill>
                <a:latin typeface="BIZ UDP明朝 Medium" panose="02020500000000000000" pitchFamily="18" charset="-128"/>
                <a:ea typeface="BIZ UDP明朝 Medium" panose="02020500000000000000" pitchFamily="18" charset="-128"/>
              </a:rPr>
              <a:t>133.75.215.230</a:t>
            </a:r>
            <a:endParaRPr lang="ja-JP" altLang="en-US" sz="1000" b="0" dirty="0">
              <a:solidFill>
                <a:schemeClr val="tx1"/>
              </a:solidFill>
              <a:latin typeface="BIZ UDP明朝 Medium" panose="02020500000000000000" pitchFamily="18" charset="-128"/>
              <a:ea typeface="BIZ UDP明朝 Medium" panose="02020500000000000000" pitchFamily="18" charset="-128"/>
            </a:endParaRPr>
          </a:p>
        </p:txBody>
      </p:sp>
      <p:sp>
        <p:nvSpPr>
          <p:cNvPr id="14" name="제목 1">
            <a:extLst>
              <a:ext uri="{FF2B5EF4-FFF2-40B4-BE49-F238E27FC236}">
                <a16:creationId xmlns:a16="http://schemas.microsoft.com/office/drawing/2014/main" id="{D05CF292-2AE1-7D24-DF60-56E3655B8FDA}"/>
              </a:ext>
            </a:extLst>
          </p:cNvPr>
          <p:cNvSpPr txBox="1">
            <a:spLocks/>
          </p:cNvSpPr>
          <p:nvPr/>
        </p:nvSpPr>
        <p:spPr>
          <a:xfrm>
            <a:off x="4216248" y="3493306"/>
            <a:ext cx="839683" cy="571128"/>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1000" b="0" dirty="0">
                <a:solidFill>
                  <a:schemeClr val="tx1"/>
                </a:solidFill>
                <a:latin typeface="BIZ UDP明朝 Medium" panose="02020500000000000000" pitchFamily="18" charset="-128"/>
                <a:ea typeface="BIZ UDP明朝 Medium" panose="02020500000000000000" pitchFamily="18" charset="-128"/>
              </a:rPr>
              <a:t>ルーター</a:t>
            </a:r>
          </a:p>
        </p:txBody>
      </p:sp>
      <p:sp>
        <p:nvSpPr>
          <p:cNvPr id="15" name="제목 1">
            <a:extLst>
              <a:ext uri="{FF2B5EF4-FFF2-40B4-BE49-F238E27FC236}">
                <a16:creationId xmlns:a16="http://schemas.microsoft.com/office/drawing/2014/main" id="{39FAB680-D68E-6931-C651-C6D035213E4D}"/>
              </a:ext>
            </a:extLst>
          </p:cNvPr>
          <p:cNvSpPr txBox="1">
            <a:spLocks/>
          </p:cNvSpPr>
          <p:nvPr/>
        </p:nvSpPr>
        <p:spPr>
          <a:xfrm>
            <a:off x="5500593" y="3409944"/>
            <a:ext cx="1540134" cy="571128"/>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chemeClr val="tx1"/>
                </a:solidFill>
                <a:latin typeface="BIZ UDP明朝 Medium" panose="02020500000000000000" pitchFamily="18" charset="-128"/>
                <a:ea typeface="BIZ UDP明朝 Medium" panose="02020500000000000000" pitchFamily="18" charset="-128"/>
              </a:rPr>
              <a:t>Google</a:t>
            </a:r>
            <a:r>
              <a:rPr lang="ja-JP" altLang="en-US" sz="1000" b="0" dirty="0">
                <a:solidFill>
                  <a:schemeClr val="tx1"/>
                </a:solidFill>
                <a:latin typeface="BIZ UDP明朝 Medium" panose="02020500000000000000" pitchFamily="18" charset="-128"/>
                <a:ea typeface="BIZ UDP明朝 Medium" panose="02020500000000000000" pitchFamily="18" charset="-128"/>
              </a:rPr>
              <a:t>サーバー</a:t>
            </a:r>
            <a:endParaRPr lang="en-US" altLang="ja-JP" sz="1000" b="0" dirty="0">
              <a:solidFill>
                <a:schemeClr val="tx1"/>
              </a:solidFill>
              <a:latin typeface="BIZ UDP明朝 Medium" panose="02020500000000000000" pitchFamily="18" charset="-128"/>
              <a:ea typeface="BIZ UDP明朝 Medium" panose="02020500000000000000" pitchFamily="18" charset="-128"/>
            </a:endParaRPr>
          </a:p>
          <a:p>
            <a:r>
              <a:rPr lang="ja-JP" altLang="en-US" sz="1000" b="0" dirty="0">
                <a:solidFill>
                  <a:schemeClr val="tx1"/>
                </a:solidFill>
                <a:latin typeface="BIZ UDP明朝 Medium" panose="02020500000000000000" pitchFamily="18" charset="-128"/>
                <a:ea typeface="BIZ UDP明朝 Medium" panose="02020500000000000000" pitchFamily="18" charset="-128"/>
              </a:rPr>
              <a:t>　　</a:t>
            </a:r>
            <a:r>
              <a:rPr lang="en-US" altLang="ja-JP" sz="1000" b="0" dirty="0">
                <a:solidFill>
                  <a:schemeClr val="tx1"/>
                </a:solidFill>
                <a:latin typeface="BIZ UDP明朝 Medium" panose="02020500000000000000" pitchFamily="18" charset="-128"/>
                <a:ea typeface="BIZ UDP明朝 Medium" panose="02020500000000000000" pitchFamily="18" charset="-128"/>
              </a:rPr>
              <a:t>8.8.8.8</a:t>
            </a:r>
            <a:endParaRPr lang="ja-JP" altLang="en-US" sz="1000" b="0" dirty="0">
              <a:solidFill>
                <a:schemeClr val="tx1"/>
              </a:solidFill>
              <a:latin typeface="BIZ UDP明朝 Medium" panose="02020500000000000000" pitchFamily="18" charset="-128"/>
              <a:ea typeface="BIZ UDP明朝 Medium" panose="02020500000000000000" pitchFamily="18" charset="-128"/>
            </a:endParaRPr>
          </a:p>
        </p:txBody>
      </p:sp>
      <p:sp>
        <p:nvSpPr>
          <p:cNvPr id="16" name="제목 1">
            <a:extLst>
              <a:ext uri="{FF2B5EF4-FFF2-40B4-BE49-F238E27FC236}">
                <a16:creationId xmlns:a16="http://schemas.microsoft.com/office/drawing/2014/main" id="{24E05B0E-250F-DFFF-43C7-7AE186C9DCBA}"/>
              </a:ext>
            </a:extLst>
          </p:cNvPr>
          <p:cNvSpPr txBox="1">
            <a:spLocks/>
          </p:cNvSpPr>
          <p:nvPr/>
        </p:nvSpPr>
        <p:spPr>
          <a:xfrm>
            <a:off x="2505225" y="5115479"/>
            <a:ext cx="971861" cy="571128"/>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chemeClr val="tx1"/>
                </a:solidFill>
                <a:latin typeface="BIZ UDP明朝 Medium" panose="02020500000000000000" pitchFamily="18" charset="-128"/>
                <a:ea typeface="BIZ UDP明朝 Medium" panose="02020500000000000000" pitchFamily="18" charset="-128"/>
              </a:rPr>
              <a:t>Google</a:t>
            </a:r>
            <a:r>
              <a:rPr lang="ja-JP" altLang="en-US" sz="1000" b="0" dirty="0">
                <a:solidFill>
                  <a:schemeClr val="tx1"/>
                </a:solidFill>
                <a:latin typeface="BIZ UDP明朝 Medium" panose="02020500000000000000" pitchFamily="18" charset="-128"/>
                <a:ea typeface="BIZ UDP明朝 Medium" panose="02020500000000000000" pitchFamily="18" charset="-128"/>
              </a:rPr>
              <a:t>検索</a:t>
            </a:r>
          </a:p>
        </p:txBody>
      </p:sp>
      <p:sp>
        <p:nvSpPr>
          <p:cNvPr id="21" name="내용 개체 틀 5">
            <a:extLst>
              <a:ext uri="{FF2B5EF4-FFF2-40B4-BE49-F238E27FC236}">
                <a16:creationId xmlns:a16="http://schemas.microsoft.com/office/drawing/2014/main" id="{10456943-FF9C-71D5-846F-5613EE326CB8}"/>
              </a:ext>
            </a:extLst>
          </p:cNvPr>
          <p:cNvSpPr>
            <a:spLocks noGrp="1"/>
          </p:cNvSpPr>
          <p:nvPr>
            <p:ph idx="1"/>
          </p:nvPr>
        </p:nvSpPr>
        <p:spPr>
          <a:xfrm>
            <a:off x="395536" y="1124743"/>
            <a:ext cx="8402525" cy="5646343"/>
          </a:xfrm>
        </p:spPr>
        <p:txBody>
          <a:bodyPr>
            <a:normAutofit/>
          </a:bodyPr>
          <a:lstStyle/>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　</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IP</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アドレス（</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Internet Protocol Address</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a:t>
            </a:r>
            <a:r>
              <a:rPr lang="ja-JP" altLang="en-US" b="0" i="0" dirty="0">
                <a:solidFill>
                  <a:srgbClr val="000000"/>
                </a:solidFill>
                <a:effectLst/>
                <a:latin typeface="BIZ UDP明朝 Medium" panose="02020500000000000000" pitchFamily="18" charset="-128"/>
                <a:ea typeface="BIZ UDP明朝 Medium" panose="02020500000000000000" pitchFamily="18" charset="-128"/>
              </a:rPr>
              <a:t>は、スマホや</a:t>
            </a:r>
            <a:r>
              <a:rPr lang="en-US" altLang="ja-JP" b="0" i="0" dirty="0">
                <a:solidFill>
                  <a:srgbClr val="000000"/>
                </a:solidFill>
                <a:effectLst/>
                <a:latin typeface="BIZ UDP明朝 Medium" panose="02020500000000000000" pitchFamily="18" charset="-128"/>
                <a:ea typeface="BIZ UDP明朝 Medium" panose="02020500000000000000" pitchFamily="18" charset="-128"/>
              </a:rPr>
              <a:t>PC</a:t>
            </a:r>
            <a:r>
              <a:rPr lang="ja-JP" altLang="en-US" b="0" i="0" dirty="0">
                <a:solidFill>
                  <a:srgbClr val="000000"/>
                </a:solidFill>
                <a:effectLst/>
                <a:latin typeface="BIZ UDP明朝 Medium" panose="02020500000000000000" pitchFamily="18" charset="-128"/>
                <a:ea typeface="BIZ UDP明朝 Medium" panose="02020500000000000000" pitchFamily="18" charset="-128"/>
              </a:rPr>
              <a:t>など、ネットワーク上の機器に割り当てられる</a:t>
            </a:r>
            <a:r>
              <a:rPr lang="ja-JP" altLang="en-US" b="0" i="0" u="heavy" dirty="0">
                <a:solidFill>
                  <a:srgbClr val="000000"/>
                </a:solidFill>
                <a:effectLst/>
                <a:uFill>
                  <a:solidFill>
                    <a:srgbClr val="F6882E"/>
                  </a:solidFill>
                </a:uFill>
                <a:latin typeface="BIZ UDP明朝 Medium" panose="02020500000000000000" pitchFamily="18" charset="-128"/>
                <a:ea typeface="BIZ UDP明朝 Medium" panose="02020500000000000000" pitchFamily="18" charset="-128"/>
              </a:rPr>
              <a:t>インターネット上の住所のようなもの</a:t>
            </a:r>
            <a:r>
              <a:rPr lang="ja-JP" altLang="en-US" b="0" i="0" dirty="0">
                <a:solidFill>
                  <a:srgbClr val="000000"/>
                </a:solidFill>
                <a:effectLst/>
                <a:latin typeface="BIZ UDP明朝 Medium" panose="02020500000000000000" pitchFamily="18" charset="-128"/>
                <a:ea typeface="BIZ UDP明朝 Medium" panose="02020500000000000000" pitchFamily="18" charset="-128"/>
              </a:rPr>
              <a:t>です。</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パソコン・スマホ・タブレット・ルーター・プリンター・ゲーム機など、</a:t>
            </a:r>
            <a:r>
              <a:rPr lang="ja-JP" altLang="en-US"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ネットワーク通信を行う機器には必ず</a:t>
            </a:r>
            <a:r>
              <a:rPr lang="en-US" altLang="ja-JP"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IP</a:t>
            </a:r>
            <a:r>
              <a:rPr lang="ja-JP" altLang="en-US"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アドレスがあります</a:t>
            </a:r>
            <a:r>
              <a:rPr lang="ja-JP" altLang="en-US" b="0" i="0" dirty="0">
                <a:solidFill>
                  <a:schemeClr val="tx1"/>
                </a:solidFill>
                <a:effectLst/>
                <a:latin typeface="BIZ UDP明朝 Medium" panose="02020500000000000000" pitchFamily="18" charset="-128"/>
                <a:ea typeface="BIZ UDP明朝 Medium" panose="02020500000000000000" pitchFamily="18" charset="-128"/>
              </a:rPr>
              <a:t>。</a:t>
            </a:r>
            <a:endParaRPr lang="en-US" altLang="ja-JP" b="0" i="0" dirty="0">
              <a:solidFill>
                <a:schemeClr val="tx1"/>
              </a:solidFill>
              <a:effectLst/>
              <a:latin typeface="BIZ UDP明朝 Medium" panose="02020500000000000000" pitchFamily="18" charset="-128"/>
              <a:ea typeface="BIZ UDP明朝 Medium" panose="02020500000000000000" pitchFamily="18" charset="-128"/>
            </a:endParaRPr>
          </a:p>
          <a:p>
            <a:pPr marL="0" indent="0"/>
            <a:r>
              <a:rPr lang="ja-JP" altLang="en-US" i="0" dirty="0">
                <a:solidFill>
                  <a:srgbClr val="565E67"/>
                </a:solidFill>
                <a:latin typeface="BIZ UDP明朝 Medium" panose="02020500000000000000" pitchFamily="18" charset="-128"/>
                <a:ea typeface="BIZ UDP明朝 Medium" panose="02020500000000000000" pitchFamily="18" charset="-128"/>
              </a:rPr>
              <a:t>　</a:t>
            </a:r>
            <a:r>
              <a:rPr lang="ja-JP" altLang="en-US" b="0" i="0" dirty="0">
                <a:solidFill>
                  <a:srgbClr val="000000"/>
                </a:solidFill>
                <a:effectLst/>
                <a:latin typeface="BIZ UDP明朝 Medium" panose="02020500000000000000" pitchFamily="18" charset="-128"/>
                <a:ea typeface="BIZ UDP明朝 Medium" panose="02020500000000000000" pitchFamily="18" charset="-128"/>
              </a:rPr>
              <a:t>インターネットでページを閲覧したり、メールの送受信を行うには、データの送信元や送信先を識別しなくてはいけませんが、この</a:t>
            </a:r>
            <a:r>
              <a:rPr lang="ja-JP" altLang="en-US" b="0" i="0" u="heavy" dirty="0">
                <a:solidFill>
                  <a:srgbClr val="000000"/>
                </a:solidFill>
                <a:effectLst/>
                <a:uFill>
                  <a:solidFill>
                    <a:srgbClr val="F6882E"/>
                  </a:solidFill>
                </a:uFill>
                <a:latin typeface="BIZ UDP明朝 Medium" panose="02020500000000000000" pitchFamily="18" charset="-128"/>
                <a:ea typeface="BIZ UDP明朝 Medium" panose="02020500000000000000" pitchFamily="18" charset="-128"/>
              </a:rPr>
              <a:t>識別に使われる番号</a:t>
            </a:r>
            <a:r>
              <a:rPr lang="ja-JP" altLang="en-US" b="0" i="0" dirty="0">
                <a:solidFill>
                  <a:srgbClr val="000000"/>
                </a:solidFill>
                <a:effectLst/>
                <a:latin typeface="BIZ UDP明朝 Medium" panose="02020500000000000000" pitchFamily="18" charset="-128"/>
                <a:ea typeface="BIZ UDP明朝 Medium" panose="02020500000000000000" pitchFamily="18" charset="-128"/>
              </a:rPr>
              <a:t>が</a:t>
            </a:r>
            <a:r>
              <a:rPr lang="en-US" altLang="ja-JP" b="0" i="0" dirty="0">
                <a:solidFill>
                  <a:srgbClr val="000000"/>
                </a:solidFill>
                <a:effectLst/>
                <a:latin typeface="BIZ UDP明朝 Medium" panose="02020500000000000000" pitchFamily="18" charset="-128"/>
                <a:ea typeface="BIZ UDP明朝 Medium" panose="02020500000000000000" pitchFamily="18" charset="-128"/>
              </a:rPr>
              <a:t>IP</a:t>
            </a:r>
            <a:r>
              <a:rPr lang="ja-JP" altLang="en-US" b="0" i="0" dirty="0">
                <a:solidFill>
                  <a:srgbClr val="000000"/>
                </a:solidFill>
                <a:effectLst/>
                <a:latin typeface="BIZ UDP明朝 Medium" panose="02020500000000000000" pitchFamily="18" charset="-128"/>
                <a:ea typeface="BIZ UDP明朝 Medium" panose="02020500000000000000" pitchFamily="18" charset="-128"/>
              </a:rPr>
              <a:t>アドレスです。ネットワーク上でデータを送受信する際、通信相手を指定するために使われています。</a:t>
            </a:r>
            <a:endParaRPr lang="en-US" altLang="ja-JP" b="0" i="0" dirty="0">
              <a:solidFill>
                <a:srgbClr val="000000"/>
              </a:solidFill>
              <a:effectLst/>
              <a:latin typeface="BIZ UDP明朝 Medium" panose="02020500000000000000" pitchFamily="18" charset="-128"/>
              <a:ea typeface="BIZ UDP明朝 Medium" panose="02020500000000000000" pitchFamily="18" charset="-128"/>
            </a:endParaRPr>
          </a:p>
          <a:p>
            <a:pPr marL="0" indent="0"/>
            <a:r>
              <a:rPr lang="ja-JP" altLang="en-US" i="0" dirty="0">
                <a:solidFill>
                  <a:srgbClr val="000000"/>
                </a:solidFill>
                <a:latin typeface="BIZ UDP明朝 Medium" panose="02020500000000000000" pitchFamily="18" charset="-128"/>
                <a:ea typeface="BIZ UDP明朝 Medium" panose="02020500000000000000" pitchFamily="18" charset="-128"/>
              </a:rPr>
              <a:t>　</a:t>
            </a:r>
            <a:endParaRPr lang="en-US" altLang="ja-JP" i="0" dirty="0">
              <a:solidFill>
                <a:srgbClr val="000000"/>
              </a:solidFill>
              <a:latin typeface="BIZ UDP明朝 Medium" panose="02020500000000000000" pitchFamily="18" charset="-128"/>
              <a:ea typeface="BIZ UDP明朝 Medium" panose="02020500000000000000" pitchFamily="18" charset="-128"/>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제목 1">
            <a:extLst>
              <a:ext uri="{FF2B5EF4-FFF2-40B4-BE49-F238E27FC236}">
                <a16:creationId xmlns:a16="http://schemas.microsoft.com/office/drawing/2014/main" id="{165FC0E4-C01D-7BA8-BF87-4D03D1E0D594}"/>
              </a:ext>
            </a:extLst>
          </p:cNvPr>
          <p:cNvSpPr>
            <a:spLocks noGrp="1"/>
          </p:cNvSpPr>
          <p:nvPr>
            <p:ph type="title"/>
          </p:nvPr>
        </p:nvSpPr>
        <p:spPr>
          <a:xfrm>
            <a:off x="395536" y="0"/>
            <a:ext cx="2664296" cy="481492"/>
          </a:xfrm>
        </p:spPr>
        <p:txBody>
          <a:bodyPr>
            <a:normAutofit/>
          </a:bodyPr>
          <a:lstStyle/>
          <a:p>
            <a:r>
              <a:rPr lang="en-US" altLang="ja-JP" sz="1600" dirty="0">
                <a:solidFill>
                  <a:schemeClr val="tx1"/>
                </a:solidFill>
                <a:latin typeface="BIZ UDP明朝 Medium" panose="02020500000000000000" pitchFamily="18" charset="-128"/>
                <a:ea typeface="BIZ UDP明朝 Medium" panose="02020500000000000000" pitchFamily="18" charset="-128"/>
              </a:rPr>
              <a:t>01 IP</a:t>
            </a:r>
            <a:r>
              <a:rPr lang="ja-JP" altLang="en-US" sz="1600" dirty="0">
                <a:solidFill>
                  <a:schemeClr val="tx1"/>
                </a:solidFill>
                <a:latin typeface="BIZ UDP明朝 Medium" panose="02020500000000000000" pitchFamily="18" charset="-128"/>
                <a:ea typeface="BIZ UDP明朝 Medium" panose="02020500000000000000" pitchFamily="18" charset="-128"/>
              </a:rPr>
              <a:t>アドレス</a:t>
            </a:r>
            <a:endParaRPr lang="ko-KR" altLang="en-US" sz="1600" dirty="0">
              <a:solidFill>
                <a:schemeClr val="tx1"/>
              </a:solidFill>
              <a:latin typeface="BIZ UDP明朝 Medium" panose="02020500000000000000" pitchFamily="18" charset="-128"/>
            </a:endParaRPr>
          </a:p>
        </p:txBody>
      </p:sp>
      <p:sp>
        <p:nvSpPr>
          <p:cNvPr id="6" name="제목 1">
            <a:extLst>
              <a:ext uri="{FF2B5EF4-FFF2-40B4-BE49-F238E27FC236}">
                <a16:creationId xmlns:a16="http://schemas.microsoft.com/office/drawing/2014/main" id="{328E8C32-9164-2876-C63D-59A5D487A4F5}"/>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2400" dirty="0">
                <a:solidFill>
                  <a:schemeClr val="tx1"/>
                </a:solidFill>
                <a:latin typeface="BIZ UDP明朝 Medium" panose="02020500000000000000" pitchFamily="18" charset="-128"/>
                <a:ea typeface="BIZ UDP明朝 Medium" panose="02020500000000000000" pitchFamily="18" charset="-128"/>
              </a:rPr>
              <a:t>IP</a:t>
            </a:r>
            <a:r>
              <a:rPr lang="ja-JP" altLang="en-US" sz="2400" dirty="0">
                <a:solidFill>
                  <a:schemeClr val="tx1"/>
                </a:solidFill>
                <a:latin typeface="BIZ UDP明朝 Medium" panose="02020500000000000000" pitchFamily="18" charset="-128"/>
                <a:ea typeface="BIZ UDP明朝 Medium" panose="02020500000000000000" pitchFamily="18" charset="-128"/>
              </a:rPr>
              <a:t>アドレス</a:t>
            </a:r>
          </a:p>
        </p:txBody>
      </p:sp>
      <p:sp>
        <p:nvSpPr>
          <p:cNvPr id="7" name="제목 1">
            <a:extLst>
              <a:ext uri="{FF2B5EF4-FFF2-40B4-BE49-F238E27FC236}">
                <a16:creationId xmlns:a16="http://schemas.microsoft.com/office/drawing/2014/main" id="{89EF2D32-2D44-CD70-168E-754E1A367DED}"/>
              </a:ext>
            </a:extLst>
          </p:cNvPr>
          <p:cNvSpPr txBox="1">
            <a:spLocks/>
          </p:cNvSpPr>
          <p:nvPr/>
        </p:nvSpPr>
        <p:spPr>
          <a:xfrm>
            <a:off x="2366665" y="2796805"/>
            <a:ext cx="4002239" cy="481492"/>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endParaRPr lang="ja-JP" altLang="en-US" sz="1000" b="0" dirty="0">
              <a:solidFill>
                <a:schemeClr val="tx1"/>
              </a:solidFill>
              <a:latin typeface="BIZ UDP明朝 Medium" panose="02020500000000000000" pitchFamily="18" charset="-128"/>
              <a:ea typeface="BIZ UDP明朝 Medium" panose="02020500000000000000" pitchFamily="18" charset="-128"/>
            </a:endParaRPr>
          </a:p>
        </p:txBody>
      </p:sp>
      <p:sp>
        <p:nvSpPr>
          <p:cNvPr id="9" name="제목 1">
            <a:extLst>
              <a:ext uri="{FF2B5EF4-FFF2-40B4-BE49-F238E27FC236}">
                <a16:creationId xmlns:a16="http://schemas.microsoft.com/office/drawing/2014/main" id="{21EF4407-011D-8516-E2B2-9CB7DC9D95D2}"/>
              </a:ext>
            </a:extLst>
          </p:cNvPr>
          <p:cNvSpPr txBox="1">
            <a:spLocks/>
          </p:cNvSpPr>
          <p:nvPr/>
        </p:nvSpPr>
        <p:spPr>
          <a:xfrm>
            <a:off x="3248763" y="3340618"/>
            <a:ext cx="4002239" cy="481492"/>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rgbClr val="F6882E"/>
                </a:solidFill>
                <a:latin typeface="BIZ UDP明朝 Medium" panose="02020500000000000000" pitchFamily="18" charset="-128"/>
                <a:ea typeface="BIZ UDP明朝 Medium" panose="02020500000000000000" pitchFamily="18" charset="-128"/>
              </a:rPr>
              <a:t>WEB</a:t>
            </a:r>
            <a:r>
              <a:rPr lang="ja-JP" altLang="en-US" sz="1000" b="0" dirty="0">
                <a:solidFill>
                  <a:srgbClr val="F6882E"/>
                </a:solidFill>
                <a:latin typeface="BIZ UDP明朝 Medium" panose="02020500000000000000" pitchFamily="18" charset="-128"/>
                <a:ea typeface="BIZ UDP明朝 Medium" panose="02020500000000000000" pitchFamily="18" charset="-128"/>
              </a:rPr>
              <a:t>サーバーの通信の流れ</a:t>
            </a:r>
          </a:p>
        </p:txBody>
      </p:sp>
      <p:sp>
        <p:nvSpPr>
          <p:cNvPr id="13" name="제목 1">
            <a:extLst>
              <a:ext uri="{FF2B5EF4-FFF2-40B4-BE49-F238E27FC236}">
                <a16:creationId xmlns:a16="http://schemas.microsoft.com/office/drawing/2014/main" id="{E28DF177-093A-AA91-DB25-60AE3F43B8EE}"/>
              </a:ext>
            </a:extLst>
          </p:cNvPr>
          <p:cNvSpPr txBox="1">
            <a:spLocks/>
          </p:cNvSpPr>
          <p:nvPr/>
        </p:nvSpPr>
        <p:spPr>
          <a:xfrm>
            <a:off x="4695906" y="3859742"/>
            <a:ext cx="1239658" cy="571128"/>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1000" b="0" dirty="0">
                <a:solidFill>
                  <a:schemeClr val="tx1"/>
                </a:solidFill>
                <a:latin typeface="BIZ UDP明朝 Medium" panose="02020500000000000000" pitchFamily="18" charset="-128"/>
                <a:ea typeface="BIZ UDP明朝 Medium" panose="02020500000000000000" pitchFamily="18" charset="-128"/>
              </a:rPr>
              <a:t>　　　利用者</a:t>
            </a:r>
            <a:endParaRPr lang="en-US" altLang="ja-JP" sz="1000" b="0" dirty="0">
              <a:solidFill>
                <a:schemeClr val="tx1"/>
              </a:solidFill>
              <a:latin typeface="BIZ UDP明朝 Medium" panose="02020500000000000000" pitchFamily="18" charset="-128"/>
              <a:ea typeface="BIZ UDP明朝 Medium" panose="02020500000000000000" pitchFamily="18" charset="-128"/>
            </a:endParaRPr>
          </a:p>
          <a:p>
            <a:r>
              <a:rPr lang="en-US" altLang="ja-JP" sz="1000" b="0" dirty="0">
                <a:solidFill>
                  <a:schemeClr val="tx1"/>
                </a:solidFill>
                <a:latin typeface="BIZ UDP明朝 Medium" panose="02020500000000000000" pitchFamily="18" charset="-128"/>
                <a:ea typeface="BIZ UDP明朝 Medium" panose="02020500000000000000" pitchFamily="18" charset="-128"/>
              </a:rPr>
              <a:t>133.75.215.230</a:t>
            </a:r>
            <a:endParaRPr lang="ja-JP" altLang="en-US" sz="1000" b="0" dirty="0">
              <a:solidFill>
                <a:schemeClr val="tx1"/>
              </a:solidFill>
              <a:latin typeface="BIZ UDP明朝 Medium" panose="02020500000000000000" pitchFamily="18" charset="-128"/>
              <a:ea typeface="BIZ UDP明朝 Medium" panose="02020500000000000000" pitchFamily="18" charset="-128"/>
            </a:endParaRPr>
          </a:p>
        </p:txBody>
      </p:sp>
      <p:sp>
        <p:nvSpPr>
          <p:cNvPr id="18" name="正方形/長方形 17">
            <a:extLst>
              <a:ext uri="{FF2B5EF4-FFF2-40B4-BE49-F238E27FC236}">
                <a16:creationId xmlns:a16="http://schemas.microsoft.com/office/drawing/2014/main" id="{91FE1F9A-088D-94BD-5204-981C5088B2A0}"/>
              </a:ext>
            </a:extLst>
          </p:cNvPr>
          <p:cNvSpPr/>
          <p:nvPr/>
        </p:nvSpPr>
        <p:spPr>
          <a:xfrm>
            <a:off x="1424990" y="2911803"/>
            <a:ext cx="6570908" cy="1560684"/>
          </a:xfrm>
          <a:prstGeom prst="rect">
            <a:avLst/>
          </a:prstGeom>
          <a:solidFill>
            <a:schemeClr val="bg1"/>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
        <p:nvSpPr>
          <p:cNvPr id="21" name="내용 개체 틀 5">
            <a:extLst>
              <a:ext uri="{FF2B5EF4-FFF2-40B4-BE49-F238E27FC236}">
                <a16:creationId xmlns:a16="http://schemas.microsoft.com/office/drawing/2014/main" id="{10456943-FF9C-71D5-846F-5613EE326CB8}"/>
              </a:ext>
            </a:extLst>
          </p:cNvPr>
          <p:cNvSpPr>
            <a:spLocks noGrp="1"/>
          </p:cNvSpPr>
          <p:nvPr>
            <p:ph idx="1"/>
          </p:nvPr>
        </p:nvSpPr>
        <p:spPr>
          <a:xfrm>
            <a:off x="395536" y="1124743"/>
            <a:ext cx="8402525" cy="3744417"/>
          </a:xfrm>
        </p:spPr>
        <p:txBody>
          <a:bodyPr>
            <a:normAutofit/>
          </a:bodyPr>
          <a:lstStyle/>
          <a:p>
            <a:pPr marL="0" indent="0"/>
            <a:r>
              <a:rPr lang="ja-JP" altLang="en-US" i="0" dirty="0">
                <a:solidFill>
                  <a:srgbClr val="000000"/>
                </a:solidFill>
                <a:latin typeface="BIZ UDP明朝 Medium" panose="02020500000000000000" pitchFamily="18" charset="-128"/>
                <a:ea typeface="BIZ UDP明朝 Medium" panose="02020500000000000000" pitchFamily="18" charset="-128"/>
              </a:rPr>
              <a:t>　</a:t>
            </a:r>
            <a:r>
              <a:rPr lang="en-US" altLang="ja-JP" i="0" dirty="0">
                <a:solidFill>
                  <a:srgbClr val="000000"/>
                </a:solidFill>
                <a:latin typeface="BIZ UDP明朝 Medium" panose="02020500000000000000" pitchFamily="18" charset="-128"/>
                <a:ea typeface="BIZ UDP明朝 Medium" panose="02020500000000000000" pitchFamily="18" charset="-128"/>
              </a:rPr>
              <a:t>IP</a:t>
            </a:r>
            <a:r>
              <a:rPr lang="ja-JP" altLang="en-US" i="0" dirty="0">
                <a:solidFill>
                  <a:srgbClr val="000000"/>
                </a:solidFill>
                <a:latin typeface="BIZ UDP明朝 Medium" panose="02020500000000000000" pitchFamily="18" charset="-128"/>
                <a:ea typeface="BIZ UDP明朝 Medium" panose="02020500000000000000" pitchFamily="18" charset="-128"/>
              </a:rPr>
              <a:t>アドレスは「１９２</a:t>
            </a:r>
            <a:r>
              <a:rPr lang="en-US" altLang="ja-JP" i="0" dirty="0">
                <a:solidFill>
                  <a:srgbClr val="000000"/>
                </a:solidFill>
                <a:latin typeface="BIZ UDP明朝 Medium" panose="02020500000000000000" pitchFamily="18" charset="-128"/>
                <a:ea typeface="BIZ UDP明朝 Medium" panose="02020500000000000000" pitchFamily="18" charset="-128"/>
              </a:rPr>
              <a:t>.168.0.1</a:t>
            </a:r>
            <a:r>
              <a:rPr lang="ja-JP" altLang="en-US" i="0" dirty="0">
                <a:solidFill>
                  <a:srgbClr val="000000"/>
                </a:solidFill>
                <a:latin typeface="BIZ UDP明朝 Medium" panose="02020500000000000000" pitchFamily="18" charset="-128"/>
                <a:ea typeface="BIZ UDP明朝 Medium" panose="02020500000000000000" pitchFamily="18" charset="-128"/>
              </a:rPr>
              <a:t>」のように、</a:t>
            </a:r>
            <a:r>
              <a:rPr lang="en-US" altLang="ja-JP" i="0" u="heavy" dirty="0">
                <a:solidFill>
                  <a:srgbClr val="000000"/>
                </a:solidFill>
                <a:uFill>
                  <a:solidFill>
                    <a:srgbClr val="F6882E"/>
                  </a:solidFill>
                </a:uFill>
                <a:latin typeface="BIZ UDP明朝 Medium" panose="02020500000000000000" pitchFamily="18" charset="-128"/>
                <a:ea typeface="BIZ UDP明朝 Medium" panose="02020500000000000000" pitchFamily="18" charset="-128"/>
              </a:rPr>
              <a:t>3</a:t>
            </a:r>
            <a:r>
              <a:rPr lang="ja-JP" altLang="en-US" i="0" u="heavy" dirty="0">
                <a:solidFill>
                  <a:srgbClr val="000000"/>
                </a:solidFill>
                <a:uFill>
                  <a:solidFill>
                    <a:srgbClr val="F6882E"/>
                  </a:solidFill>
                </a:uFill>
                <a:latin typeface="BIZ UDP明朝 Medium" panose="02020500000000000000" pitchFamily="18" charset="-128"/>
                <a:ea typeface="BIZ UDP明朝 Medium" panose="02020500000000000000" pitchFamily="18" charset="-128"/>
              </a:rPr>
              <a:t>桁（</a:t>
            </a:r>
            <a:r>
              <a:rPr lang="en-US" altLang="ja-JP" i="0" u="heavy" dirty="0">
                <a:solidFill>
                  <a:srgbClr val="000000"/>
                </a:solidFill>
                <a:uFill>
                  <a:solidFill>
                    <a:srgbClr val="F6882E"/>
                  </a:solidFill>
                </a:uFill>
                <a:latin typeface="BIZ UDP明朝 Medium" panose="02020500000000000000" pitchFamily="18" charset="-128"/>
                <a:ea typeface="BIZ UDP明朝 Medium" panose="02020500000000000000" pitchFamily="18" charset="-128"/>
              </a:rPr>
              <a:t>0</a:t>
            </a:r>
            <a:r>
              <a:rPr lang="ja-JP" altLang="en-US" i="0" u="heavy" dirty="0">
                <a:solidFill>
                  <a:srgbClr val="000000"/>
                </a:solidFill>
                <a:uFill>
                  <a:solidFill>
                    <a:srgbClr val="F6882E"/>
                  </a:solidFill>
                </a:uFill>
                <a:latin typeface="BIZ UDP明朝 Medium" panose="02020500000000000000" pitchFamily="18" charset="-128"/>
                <a:ea typeface="BIZ UDP明朝 Medium" panose="02020500000000000000" pitchFamily="18" charset="-128"/>
              </a:rPr>
              <a:t>～</a:t>
            </a:r>
            <a:r>
              <a:rPr lang="en-US" altLang="ja-JP" i="0" u="heavy" dirty="0">
                <a:solidFill>
                  <a:srgbClr val="000000"/>
                </a:solidFill>
                <a:uFill>
                  <a:solidFill>
                    <a:srgbClr val="F6882E"/>
                  </a:solidFill>
                </a:uFill>
                <a:latin typeface="BIZ UDP明朝 Medium" panose="02020500000000000000" pitchFamily="18" charset="-128"/>
                <a:ea typeface="BIZ UDP明朝 Medium" panose="02020500000000000000" pitchFamily="18" charset="-128"/>
              </a:rPr>
              <a:t>255</a:t>
            </a:r>
            <a:r>
              <a:rPr lang="ja-JP" altLang="en-US" i="0" u="heavy" dirty="0">
                <a:solidFill>
                  <a:srgbClr val="000000"/>
                </a:solidFill>
                <a:uFill>
                  <a:solidFill>
                    <a:srgbClr val="F6882E"/>
                  </a:solidFill>
                </a:uFill>
                <a:latin typeface="BIZ UDP明朝 Medium" panose="02020500000000000000" pitchFamily="18" charset="-128"/>
                <a:ea typeface="BIZ UDP明朝 Medium" panose="02020500000000000000" pitchFamily="18" charset="-128"/>
              </a:rPr>
              <a:t>）の数字を</a:t>
            </a:r>
            <a:r>
              <a:rPr lang="en-US" altLang="ja-JP" i="0" u="heavy" dirty="0">
                <a:solidFill>
                  <a:srgbClr val="000000"/>
                </a:solidFill>
                <a:uFill>
                  <a:solidFill>
                    <a:srgbClr val="F6882E"/>
                  </a:solidFill>
                </a:uFill>
                <a:latin typeface="BIZ UDP明朝 Medium" panose="02020500000000000000" pitchFamily="18" charset="-128"/>
                <a:ea typeface="BIZ UDP明朝 Medium" panose="02020500000000000000" pitchFamily="18" charset="-128"/>
              </a:rPr>
              <a:t>4</a:t>
            </a:r>
            <a:r>
              <a:rPr lang="ja-JP" altLang="en-US" i="0" u="heavy" dirty="0">
                <a:solidFill>
                  <a:srgbClr val="000000"/>
                </a:solidFill>
                <a:uFill>
                  <a:solidFill>
                    <a:srgbClr val="F6882E"/>
                  </a:solidFill>
                </a:uFill>
                <a:latin typeface="BIZ UDP明朝 Medium" panose="02020500000000000000" pitchFamily="18" charset="-128"/>
                <a:ea typeface="BIZ UDP明朝 Medium" panose="02020500000000000000" pitchFamily="18" charset="-128"/>
              </a:rPr>
              <a:t>つ組み合わせた表記</a:t>
            </a:r>
            <a:r>
              <a:rPr lang="ja-JP" altLang="en-US" i="0" dirty="0">
                <a:solidFill>
                  <a:srgbClr val="000000"/>
                </a:solidFill>
                <a:latin typeface="BIZ UDP明朝 Medium" panose="02020500000000000000" pitchFamily="18" charset="-128"/>
                <a:ea typeface="BIZ UDP明朝 Medium" panose="02020500000000000000" pitchFamily="18" charset="-128"/>
              </a:rPr>
              <a:t>で表します。</a:t>
            </a:r>
            <a:r>
              <a:rPr lang="en-US" altLang="ja-JP" i="0" dirty="0">
                <a:solidFill>
                  <a:srgbClr val="000000"/>
                </a:solidFill>
                <a:latin typeface="BIZ UDP明朝 Medium" panose="02020500000000000000" pitchFamily="18" charset="-128"/>
                <a:ea typeface="BIZ UDP明朝 Medium" panose="02020500000000000000" pitchFamily="18" charset="-128"/>
              </a:rPr>
              <a:t>IP</a:t>
            </a:r>
            <a:r>
              <a:rPr lang="ja-JP" altLang="en-US" i="0" dirty="0">
                <a:solidFill>
                  <a:srgbClr val="000000"/>
                </a:solidFill>
                <a:latin typeface="BIZ UDP明朝 Medium" panose="02020500000000000000" pitchFamily="18" charset="-128"/>
                <a:ea typeface="BIZ UDP明朝 Medium" panose="02020500000000000000" pitchFamily="18" charset="-128"/>
              </a:rPr>
              <a:t>アドレスは本来は、 「</a:t>
            </a:r>
            <a:r>
              <a:rPr lang="en-US" altLang="ja-JP" i="0" dirty="0">
                <a:solidFill>
                  <a:srgbClr val="000000"/>
                </a:solidFill>
                <a:latin typeface="BIZ UDP明朝 Medium" panose="02020500000000000000" pitchFamily="18" charset="-128"/>
                <a:ea typeface="BIZ UDP明朝 Medium" panose="02020500000000000000" pitchFamily="18" charset="-128"/>
              </a:rPr>
              <a:t>0</a:t>
            </a:r>
            <a:r>
              <a:rPr lang="ja-JP" altLang="en-US" i="0">
                <a:solidFill>
                  <a:srgbClr val="000000"/>
                </a:solidFill>
                <a:latin typeface="BIZ UDP明朝 Medium" panose="02020500000000000000" pitchFamily="18" charset="-128"/>
                <a:ea typeface="BIZ UDP明朝 Medium" panose="02020500000000000000" pitchFamily="18" charset="-128"/>
              </a:rPr>
              <a:t>と</a:t>
            </a:r>
            <a:r>
              <a:rPr lang="en-US" altLang="ja-JP" i="0">
                <a:solidFill>
                  <a:srgbClr val="000000"/>
                </a:solidFill>
                <a:latin typeface="BIZ UDP明朝 Medium" panose="02020500000000000000" pitchFamily="18" charset="-128"/>
                <a:ea typeface="BIZ UDP明朝 Medium" panose="02020500000000000000" pitchFamily="18" charset="-128"/>
              </a:rPr>
              <a:t>1</a:t>
            </a:r>
            <a:r>
              <a:rPr lang="ja-JP" altLang="en-US" i="0" dirty="0">
                <a:solidFill>
                  <a:srgbClr val="000000"/>
                </a:solidFill>
                <a:latin typeface="BIZ UDP明朝 Medium" panose="02020500000000000000" pitchFamily="18" charset="-128"/>
                <a:ea typeface="BIZ UDP明朝 Medium" panose="02020500000000000000" pitchFamily="18" charset="-128"/>
              </a:rPr>
              <a:t>」 で表現する</a:t>
            </a:r>
            <a:r>
              <a:rPr lang="en-US" altLang="ja-JP" i="0" dirty="0">
                <a:solidFill>
                  <a:srgbClr val="000000"/>
                </a:solidFill>
                <a:latin typeface="BIZ UDP明朝 Medium" panose="02020500000000000000" pitchFamily="18" charset="-128"/>
                <a:ea typeface="BIZ UDP明朝 Medium" panose="02020500000000000000" pitchFamily="18" charset="-128"/>
              </a:rPr>
              <a:t>2</a:t>
            </a:r>
            <a:r>
              <a:rPr lang="ja-JP" altLang="en-US" i="0" dirty="0">
                <a:solidFill>
                  <a:srgbClr val="000000"/>
                </a:solidFill>
                <a:latin typeface="BIZ UDP明朝 Medium" panose="02020500000000000000" pitchFamily="18" charset="-128"/>
                <a:ea typeface="BIZ UDP明朝 Medium" panose="02020500000000000000" pitchFamily="18" charset="-128"/>
              </a:rPr>
              <a:t>進数で表記されますが、</a:t>
            </a:r>
            <a:r>
              <a:rPr lang="en-US" altLang="ja-JP" i="0" dirty="0">
                <a:solidFill>
                  <a:srgbClr val="000000"/>
                </a:solidFill>
                <a:latin typeface="BIZ UDP明朝 Medium" panose="02020500000000000000" pitchFamily="18" charset="-128"/>
                <a:ea typeface="BIZ UDP明朝 Medium" panose="02020500000000000000" pitchFamily="18" charset="-128"/>
              </a:rPr>
              <a:t>2</a:t>
            </a:r>
            <a:r>
              <a:rPr lang="ja-JP" altLang="en-US" i="0" dirty="0">
                <a:solidFill>
                  <a:srgbClr val="000000"/>
                </a:solidFill>
                <a:latin typeface="BIZ UDP明朝 Medium" panose="02020500000000000000" pitchFamily="18" charset="-128"/>
                <a:ea typeface="BIZ UDP明朝 Medium" panose="02020500000000000000" pitchFamily="18" charset="-128"/>
              </a:rPr>
              <a:t>進数では人が解読するのは困難なため、</a:t>
            </a:r>
            <a:r>
              <a:rPr lang="en-US" altLang="ja-JP" i="0" dirty="0">
                <a:solidFill>
                  <a:srgbClr val="000000"/>
                </a:solidFill>
                <a:latin typeface="BIZ UDP明朝 Medium" panose="02020500000000000000" pitchFamily="18" charset="-128"/>
                <a:ea typeface="BIZ UDP明朝 Medium" panose="02020500000000000000" pitchFamily="18" charset="-128"/>
              </a:rPr>
              <a:t>2</a:t>
            </a:r>
            <a:r>
              <a:rPr lang="ja-JP" altLang="en-US" i="0" dirty="0">
                <a:solidFill>
                  <a:srgbClr val="000000"/>
                </a:solidFill>
                <a:latin typeface="BIZ UDP明朝 Medium" panose="02020500000000000000" pitchFamily="18" charset="-128"/>
                <a:ea typeface="BIZ UDP明朝 Medium" panose="02020500000000000000" pitchFamily="18" charset="-128"/>
              </a:rPr>
              <a:t>進数から</a:t>
            </a:r>
            <a:r>
              <a:rPr lang="en-US" altLang="ja-JP" i="0" dirty="0">
                <a:solidFill>
                  <a:srgbClr val="000000"/>
                </a:solidFill>
                <a:latin typeface="BIZ UDP明朝 Medium" panose="02020500000000000000" pitchFamily="18" charset="-128"/>
                <a:ea typeface="BIZ UDP明朝 Medium" panose="02020500000000000000" pitchFamily="18" charset="-128"/>
              </a:rPr>
              <a:t>10</a:t>
            </a:r>
            <a:r>
              <a:rPr lang="ja-JP" altLang="en-US" i="0" dirty="0">
                <a:solidFill>
                  <a:srgbClr val="000000"/>
                </a:solidFill>
                <a:latin typeface="BIZ UDP明朝 Medium" panose="02020500000000000000" pitchFamily="18" charset="-128"/>
                <a:ea typeface="BIZ UDP明朝 Medium" panose="02020500000000000000" pitchFamily="18" charset="-128"/>
              </a:rPr>
              <a:t>進数に変換し、人が見やすくしたものを</a:t>
            </a:r>
            <a:r>
              <a:rPr lang="en-US" altLang="ja-JP" i="0" dirty="0">
                <a:solidFill>
                  <a:srgbClr val="000000"/>
                </a:solidFill>
                <a:latin typeface="BIZ UDP明朝 Medium" panose="02020500000000000000" pitchFamily="18" charset="-128"/>
                <a:ea typeface="BIZ UDP明朝 Medium" panose="02020500000000000000" pitchFamily="18" charset="-128"/>
              </a:rPr>
              <a:t>IP</a:t>
            </a:r>
            <a:r>
              <a:rPr lang="ja-JP" altLang="en-US" i="0" dirty="0">
                <a:solidFill>
                  <a:srgbClr val="000000"/>
                </a:solidFill>
                <a:latin typeface="BIZ UDP明朝 Medium" panose="02020500000000000000" pitchFamily="18" charset="-128"/>
                <a:ea typeface="BIZ UDP明朝 Medium" panose="02020500000000000000" pitchFamily="18" charset="-128"/>
              </a:rPr>
              <a:t>アドレスでは表現します。</a:t>
            </a:r>
            <a:endParaRPr lang="en-US" altLang="ja-JP" i="0" dirty="0">
              <a:solidFill>
                <a:srgbClr val="000000"/>
              </a:solidFill>
              <a:latin typeface="BIZ UDP明朝 Medium" panose="02020500000000000000" pitchFamily="18" charset="-128"/>
              <a:ea typeface="BIZ UDP明朝 Medium" panose="02020500000000000000" pitchFamily="18" charset="-128"/>
              <a:hlinkClick r:id="rId3"/>
            </a:endParaRPr>
          </a:p>
          <a:p>
            <a:pPr marL="0" indent="0"/>
            <a:r>
              <a:rPr lang="ja-JP" altLang="en-US" i="0" dirty="0">
                <a:solidFill>
                  <a:srgbClr val="000000"/>
                </a:solidFill>
                <a:latin typeface="BIZ UDP明朝 Medium" panose="02020500000000000000" pitchFamily="18" charset="-128"/>
                <a:ea typeface="BIZ UDP明朝 Medium" panose="02020500000000000000" pitchFamily="18" charset="-128"/>
                <a:hlinkClick r:id="rId3"/>
              </a:rPr>
              <a:t>こちらのサイト</a:t>
            </a:r>
            <a:r>
              <a:rPr lang="ja-JP" altLang="en-US" i="0" dirty="0">
                <a:solidFill>
                  <a:srgbClr val="000000"/>
                </a:solidFill>
                <a:latin typeface="BIZ UDP明朝 Medium" panose="02020500000000000000" pitchFamily="18" charset="-128"/>
                <a:ea typeface="BIZ UDP明朝 Medium" panose="02020500000000000000" pitchFamily="18" charset="-128"/>
              </a:rPr>
              <a:t>で自分の</a:t>
            </a:r>
            <a:r>
              <a:rPr lang="en-US" altLang="ja-JP" i="0" dirty="0">
                <a:solidFill>
                  <a:srgbClr val="000000"/>
                </a:solidFill>
                <a:latin typeface="BIZ UDP明朝 Medium" panose="02020500000000000000" pitchFamily="18" charset="-128"/>
                <a:ea typeface="BIZ UDP明朝 Medium" panose="02020500000000000000" pitchFamily="18" charset="-128"/>
              </a:rPr>
              <a:t>IP</a:t>
            </a:r>
            <a:r>
              <a:rPr lang="ja-JP" altLang="en-US" i="0" dirty="0">
                <a:solidFill>
                  <a:srgbClr val="000000"/>
                </a:solidFill>
                <a:latin typeface="BIZ UDP明朝 Medium" panose="02020500000000000000" pitchFamily="18" charset="-128"/>
                <a:ea typeface="BIZ UDP明朝 Medium" panose="02020500000000000000" pitchFamily="18" charset="-128"/>
              </a:rPr>
              <a:t>アドレスを調べてみましょう。　　</a:t>
            </a:r>
            <a:endParaRPr lang="en-US" altLang="ja-JP" i="0" dirty="0">
              <a:solidFill>
                <a:srgbClr val="000000"/>
              </a:solidFill>
              <a:latin typeface="BIZ UDP明朝 Medium" panose="02020500000000000000" pitchFamily="18" charset="-128"/>
              <a:ea typeface="BIZ UDP明朝 Medium" panose="02020500000000000000" pitchFamily="18" charset="-128"/>
            </a:endParaRPr>
          </a:p>
        </p:txBody>
      </p:sp>
      <p:sp>
        <p:nvSpPr>
          <p:cNvPr id="23" name="矢印: 下 22">
            <a:extLst>
              <a:ext uri="{FF2B5EF4-FFF2-40B4-BE49-F238E27FC236}">
                <a16:creationId xmlns:a16="http://schemas.microsoft.com/office/drawing/2014/main" id="{3E58E38A-9D46-A805-E369-B8DDF8FC0D44}"/>
              </a:ext>
            </a:extLst>
          </p:cNvPr>
          <p:cNvSpPr/>
          <p:nvPr/>
        </p:nvSpPr>
        <p:spPr>
          <a:xfrm>
            <a:off x="3933043" y="3592017"/>
            <a:ext cx="1515394" cy="267725"/>
          </a:xfrm>
          <a:prstGeom prst="downArrow">
            <a:avLst/>
          </a:prstGeom>
          <a:solidFill>
            <a:srgbClr val="F6882E"/>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제목 1">
            <a:extLst>
              <a:ext uri="{FF2B5EF4-FFF2-40B4-BE49-F238E27FC236}">
                <a16:creationId xmlns:a16="http://schemas.microsoft.com/office/drawing/2014/main" id="{126CFDA8-E6D1-460D-441F-39627097AE59}"/>
              </a:ext>
            </a:extLst>
          </p:cNvPr>
          <p:cNvSpPr txBox="1">
            <a:spLocks/>
          </p:cNvSpPr>
          <p:nvPr/>
        </p:nvSpPr>
        <p:spPr>
          <a:xfrm>
            <a:off x="1466428" y="2829789"/>
            <a:ext cx="6570908"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2000" b="0" dirty="0">
                <a:solidFill>
                  <a:schemeClr val="tx1"/>
                </a:solidFill>
                <a:latin typeface="BIZ UDP明朝 Medium" panose="02020500000000000000" pitchFamily="18" charset="-128"/>
                <a:ea typeface="BIZ UDP明朝 Medium" panose="02020500000000000000" pitchFamily="18" charset="-128"/>
              </a:rPr>
              <a:t>２進数：</a:t>
            </a:r>
            <a:r>
              <a:rPr lang="en-US" altLang="ja-JP" sz="2000" b="0" dirty="0">
                <a:solidFill>
                  <a:schemeClr val="tx1"/>
                </a:solidFill>
                <a:latin typeface="BIZ UDP明朝 Medium" panose="02020500000000000000" pitchFamily="18" charset="-128"/>
                <a:ea typeface="BIZ UDP明朝 Medium" panose="02020500000000000000" pitchFamily="18" charset="-128"/>
              </a:rPr>
              <a:t>11000000.10101000.00000000.00000001</a:t>
            </a:r>
            <a:endParaRPr lang="ja-JP" altLang="en-US" sz="2000" b="0" dirty="0">
              <a:solidFill>
                <a:schemeClr val="tx1"/>
              </a:solidFill>
              <a:latin typeface="BIZ UDP明朝 Medium" panose="02020500000000000000" pitchFamily="18" charset="-128"/>
              <a:ea typeface="BIZ UDP明朝 Medium" panose="02020500000000000000" pitchFamily="18" charset="-128"/>
            </a:endParaRPr>
          </a:p>
        </p:txBody>
      </p:sp>
      <p:sp>
        <p:nvSpPr>
          <p:cNvPr id="25" name="제목 1">
            <a:extLst>
              <a:ext uri="{FF2B5EF4-FFF2-40B4-BE49-F238E27FC236}">
                <a16:creationId xmlns:a16="http://schemas.microsoft.com/office/drawing/2014/main" id="{7C31640B-7FA8-4DE6-72E0-2D898473001E}"/>
              </a:ext>
            </a:extLst>
          </p:cNvPr>
          <p:cNvSpPr txBox="1">
            <a:spLocks/>
          </p:cNvSpPr>
          <p:nvPr/>
        </p:nvSpPr>
        <p:spPr>
          <a:xfrm>
            <a:off x="3333612" y="3952792"/>
            <a:ext cx="2779650"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2000" b="0" dirty="0">
                <a:solidFill>
                  <a:schemeClr val="tx1"/>
                </a:solidFill>
                <a:latin typeface="BIZ UDP明朝 Medium" panose="02020500000000000000" pitchFamily="18" charset="-128"/>
                <a:ea typeface="BIZ UDP明朝 Medium" panose="02020500000000000000" pitchFamily="18" charset="-128"/>
              </a:rPr>
              <a:t>10</a:t>
            </a:r>
            <a:r>
              <a:rPr lang="ja-JP" altLang="en-US" sz="2000" b="0" dirty="0">
                <a:solidFill>
                  <a:schemeClr val="tx1"/>
                </a:solidFill>
                <a:latin typeface="BIZ UDP明朝 Medium" panose="02020500000000000000" pitchFamily="18" charset="-128"/>
                <a:ea typeface="BIZ UDP明朝 Medium" panose="02020500000000000000" pitchFamily="18" charset="-128"/>
              </a:rPr>
              <a:t>進数：</a:t>
            </a:r>
            <a:r>
              <a:rPr lang="en-US" altLang="ja-JP" sz="2000" b="0" dirty="0">
                <a:solidFill>
                  <a:schemeClr val="tx1"/>
                </a:solidFill>
                <a:latin typeface="BIZ UDP明朝 Medium" panose="02020500000000000000" pitchFamily="18" charset="-128"/>
                <a:ea typeface="BIZ UDP明朝 Medium" panose="02020500000000000000" pitchFamily="18" charset="-128"/>
              </a:rPr>
              <a:t>192.198.0.1</a:t>
            </a:r>
            <a:endParaRPr lang="ja-JP" altLang="en-US" sz="2000" b="0" dirty="0">
              <a:solidFill>
                <a:schemeClr val="tx1"/>
              </a:solidFill>
              <a:latin typeface="BIZ UDP明朝 Medium" panose="02020500000000000000" pitchFamily="18" charset="-128"/>
              <a:ea typeface="BIZ UDP明朝 Medium" panose="02020500000000000000" pitchFamily="18" charset="-128"/>
            </a:endParaRPr>
          </a:p>
        </p:txBody>
      </p:sp>
    </p:spTree>
    <p:extLst>
      <p:ext uri="{BB962C8B-B14F-4D97-AF65-F5344CB8AC3E}">
        <p14:creationId xmlns:p14="http://schemas.microsoft.com/office/powerpoint/2010/main" val="10729891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내용 개체 틀 5">
            <a:extLst>
              <a:ext uri="{FF2B5EF4-FFF2-40B4-BE49-F238E27FC236}">
                <a16:creationId xmlns:a16="http://schemas.microsoft.com/office/drawing/2014/main" id="{F4F57D5B-5258-C942-9420-57293D3774D4}"/>
              </a:ext>
            </a:extLst>
          </p:cNvPr>
          <p:cNvSpPr>
            <a:spLocks noGrp="1"/>
          </p:cNvSpPr>
          <p:nvPr>
            <p:ph idx="1"/>
          </p:nvPr>
        </p:nvSpPr>
        <p:spPr>
          <a:xfrm>
            <a:off x="395536" y="1124744"/>
            <a:ext cx="8402525" cy="4881686"/>
          </a:xfrm>
        </p:spPr>
        <p:txBody>
          <a:bodyPr>
            <a:normAutofit/>
          </a:bodyPr>
          <a:lstStyle/>
          <a:p>
            <a:pPr marL="0" indent="0"/>
            <a:r>
              <a:rPr lang="ja-JP" altLang="en-US" i="0" dirty="0">
                <a:solidFill>
                  <a:srgbClr val="333333"/>
                </a:solidFill>
                <a:effectLst/>
                <a:latin typeface="BIZ UDP明朝 Medium" panose="02020500000000000000" pitchFamily="18" charset="-128"/>
                <a:ea typeface="BIZ UDP明朝 Medium" panose="02020500000000000000" pitchFamily="18" charset="-128"/>
              </a:rPr>
              <a:t>　</a:t>
            </a:r>
            <a:r>
              <a:rPr lang="en-US" altLang="ja-JP" i="0" dirty="0">
                <a:solidFill>
                  <a:srgbClr val="333333"/>
                </a:solidFill>
                <a:effectLst/>
                <a:latin typeface="BIZ UDP明朝 Medium" panose="02020500000000000000" pitchFamily="18" charset="-128"/>
                <a:ea typeface="BIZ UDP明朝 Medium" panose="02020500000000000000" pitchFamily="18" charset="-128"/>
              </a:rPr>
              <a:t>IP</a:t>
            </a:r>
            <a:r>
              <a:rPr lang="ja-JP" altLang="en-US" i="0" dirty="0">
                <a:solidFill>
                  <a:srgbClr val="333333"/>
                </a:solidFill>
                <a:effectLst/>
                <a:latin typeface="BIZ UDP明朝 Medium" panose="02020500000000000000" pitchFamily="18" charset="-128"/>
                <a:ea typeface="BIZ UDP明朝 Medium" panose="02020500000000000000" pitchFamily="18" charset="-128"/>
              </a:rPr>
              <a:t>アドレスは大きく２つに分類することができます。１つが</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グローバル</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IP</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アドレス</a:t>
            </a:r>
            <a:r>
              <a:rPr lang="ja-JP" altLang="en-US" i="0" dirty="0">
                <a:solidFill>
                  <a:srgbClr val="333333"/>
                </a:solidFill>
                <a:effectLst/>
                <a:latin typeface="BIZ UDP明朝 Medium" panose="02020500000000000000" pitchFamily="18" charset="-128"/>
                <a:ea typeface="BIZ UDP明朝 Medium" panose="02020500000000000000" pitchFamily="18" charset="-128"/>
              </a:rPr>
              <a:t>、もう１つが</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プライベート</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IP</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アドレス</a:t>
            </a:r>
            <a:r>
              <a:rPr lang="ja-JP" altLang="en-US" i="0" dirty="0">
                <a:solidFill>
                  <a:srgbClr val="333333"/>
                </a:solidFill>
                <a:effectLst/>
                <a:latin typeface="BIZ UDP明朝 Medium" panose="02020500000000000000" pitchFamily="18" charset="-128"/>
                <a:ea typeface="BIZ UDP明朝 Medium" panose="02020500000000000000" pitchFamily="18" charset="-128"/>
              </a:rPr>
              <a:t>です。</a:t>
            </a:r>
            <a:endParaRPr lang="en-US" altLang="ja-JP" i="0" dirty="0">
              <a:solidFill>
                <a:srgbClr val="333333"/>
              </a:solidFill>
              <a:effectLst/>
              <a:latin typeface="BIZ UDP明朝 Medium" panose="02020500000000000000" pitchFamily="18" charset="-128"/>
              <a:ea typeface="BIZ UDP明朝 Medium" panose="02020500000000000000" pitchFamily="18" charset="-128"/>
            </a:endParaRPr>
          </a:p>
          <a:p>
            <a:pPr marL="0" indent="0"/>
            <a:endParaRPr lang="en-US" altLang="ja-JP" i="0" dirty="0">
              <a:solidFill>
                <a:schemeClr val="tx1"/>
              </a:solidFill>
              <a:effectLst/>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effectLst/>
                <a:latin typeface="BIZ UDP明朝 Medium" panose="02020500000000000000" pitchFamily="18" charset="-128"/>
                <a:ea typeface="BIZ UDP明朝 Medium" panose="02020500000000000000" pitchFamily="18" charset="-128"/>
              </a:rPr>
              <a:t>・</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グローバル</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IP</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アドレス</a:t>
            </a:r>
          </a:p>
          <a:p>
            <a:pPr marL="0" indent="0"/>
            <a:r>
              <a:rPr lang="ja-JP" altLang="en-US" i="0" dirty="0">
                <a:solidFill>
                  <a:srgbClr val="000000"/>
                </a:solidFill>
                <a:effectLst/>
                <a:latin typeface="BIZ UDP明朝 Medium" panose="02020500000000000000" pitchFamily="18" charset="-128"/>
                <a:ea typeface="BIZ UDP明朝 Medium" panose="02020500000000000000" pitchFamily="18" charset="-128"/>
              </a:rPr>
              <a:t>　</a:t>
            </a:r>
            <a:r>
              <a:rPr lang="ja-JP" altLang="en-US" i="0" dirty="0">
                <a:solidFill>
                  <a:schemeClr val="tx1"/>
                </a:solidFill>
                <a:effectLst/>
                <a:latin typeface="BIZ UDP明朝 Medium" panose="02020500000000000000" pitchFamily="18" charset="-128"/>
                <a:ea typeface="BIZ UDP明朝 Medium" panose="02020500000000000000" pitchFamily="18" charset="-128"/>
              </a:rPr>
              <a:t>グローバル</a:t>
            </a:r>
            <a:r>
              <a:rPr lang="en-US" altLang="ja-JP" i="0" dirty="0">
                <a:solidFill>
                  <a:schemeClr val="tx1"/>
                </a:solidFill>
                <a:effectLst/>
                <a:latin typeface="BIZ UDP明朝 Medium" panose="02020500000000000000" pitchFamily="18" charset="-128"/>
                <a:ea typeface="BIZ UDP明朝 Medium" panose="02020500000000000000" pitchFamily="18" charset="-128"/>
              </a:rPr>
              <a:t>IP</a:t>
            </a:r>
            <a:r>
              <a:rPr lang="ja-JP" altLang="en-US" i="0" dirty="0">
                <a:solidFill>
                  <a:schemeClr val="tx1"/>
                </a:solidFill>
                <a:effectLst/>
                <a:latin typeface="BIZ UDP明朝 Medium" panose="02020500000000000000" pitchFamily="18" charset="-128"/>
                <a:ea typeface="BIZ UDP明朝 Medium" panose="02020500000000000000" pitchFamily="18" charset="-128"/>
              </a:rPr>
              <a:t>アドレスは、</a:t>
            </a:r>
            <a:r>
              <a:rPr lang="ja-JP" altLang="en-US" i="0" u="heavy" dirty="0">
                <a:solidFill>
                  <a:srgbClr val="333333"/>
                </a:solidFill>
                <a:effectLst/>
                <a:uFill>
                  <a:solidFill>
                    <a:srgbClr val="F6882E"/>
                  </a:solidFill>
                </a:uFill>
                <a:latin typeface="BIZ UDP明朝 Medium" panose="02020500000000000000" pitchFamily="18" charset="-128"/>
                <a:ea typeface="BIZ UDP明朝 Medium" panose="02020500000000000000" pitchFamily="18" charset="-128"/>
              </a:rPr>
              <a:t>インターネットに接続する</a:t>
            </a:r>
            <a:r>
              <a:rPr lang="ja-JP" altLang="en-US" i="0" dirty="0">
                <a:solidFill>
                  <a:srgbClr val="333333"/>
                </a:solidFill>
                <a:effectLst/>
                <a:latin typeface="BIZ UDP明朝 Medium" panose="02020500000000000000" pitchFamily="18" charset="-128"/>
                <a:ea typeface="BIZ UDP明朝 Medium" panose="02020500000000000000" pitchFamily="18" charset="-128"/>
              </a:rPr>
              <a:t>全てのコンピュータに</a:t>
            </a:r>
            <a:r>
              <a:rPr lang="ja-JP" altLang="en-US" i="0" u="heavy" dirty="0">
                <a:solidFill>
                  <a:srgbClr val="333333"/>
                </a:solidFill>
                <a:effectLst/>
                <a:uFill>
                  <a:solidFill>
                    <a:srgbClr val="F6882E"/>
                  </a:solidFill>
                </a:uFill>
                <a:latin typeface="BIZ UDP明朝 Medium" panose="02020500000000000000" pitchFamily="18" charset="-128"/>
                <a:ea typeface="BIZ UDP明朝 Medium" panose="02020500000000000000" pitchFamily="18" charset="-128"/>
              </a:rPr>
              <a:t>重複せず</a:t>
            </a:r>
            <a:r>
              <a:rPr lang="ja-JP" altLang="en-US" i="0" dirty="0">
                <a:solidFill>
                  <a:srgbClr val="333333"/>
                </a:solidFill>
                <a:effectLst/>
                <a:latin typeface="BIZ UDP明朝 Medium" panose="02020500000000000000" pitchFamily="18" charset="-128"/>
                <a:ea typeface="BIZ UDP明朝 Medium" panose="02020500000000000000" pitchFamily="18" charset="-128"/>
              </a:rPr>
              <a:t>に割り当てられている</a:t>
            </a:r>
            <a:r>
              <a:rPr lang="en-US" altLang="ja-JP" i="0" dirty="0">
                <a:solidFill>
                  <a:srgbClr val="333333"/>
                </a:solidFill>
                <a:effectLst/>
                <a:latin typeface="BIZ UDP明朝 Medium" panose="02020500000000000000" pitchFamily="18" charset="-128"/>
                <a:ea typeface="BIZ UDP明朝 Medium" panose="02020500000000000000" pitchFamily="18" charset="-128"/>
              </a:rPr>
              <a:t>IP</a:t>
            </a:r>
            <a:r>
              <a:rPr lang="ja-JP" altLang="en-US" i="0" dirty="0">
                <a:solidFill>
                  <a:srgbClr val="333333"/>
                </a:solidFill>
                <a:effectLst/>
                <a:latin typeface="BIZ UDP明朝 Medium" panose="02020500000000000000" pitchFamily="18" charset="-128"/>
                <a:ea typeface="BIZ UDP明朝 Medium" panose="02020500000000000000" pitchFamily="18" charset="-128"/>
              </a:rPr>
              <a:t>アドレスです。したがって、世界中で</a:t>
            </a:r>
            <a:r>
              <a:rPr lang="ja-JP" altLang="en-US" i="0" dirty="0">
                <a:solidFill>
                  <a:srgbClr val="000000"/>
                </a:solidFill>
                <a:effectLst/>
                <a:latin typeface="BIZ UDP明朝 Medium" panose="02020500000000000000" pitchFamily="18" charset="-128"/>
                <a:ea typeface="BIZ UDP明朝 Medium" panose="02020500000000000000" pitchFamily="18" charset="-128"/>
              </a:rPr>
              <a:t>同じグローバル</a:t>
            </a:r>
            <a:r>
              <a:rPr lang="en-US" altLang="ja-JP" i="0" dirty="0">
                <a:solidFill>
                  <a:srgbClr val="000000"/>
                </a:solidFill>
                <a:effectLst/>
                <a:latin typeface="BIZ UDP明朝 Medium" panose="02020500000000000000" pitchFamily="18" charset="-128"/>
                <a:ea typeface="BIZ UDP明朝 Medium" panose="02020500000000000000" pitchFamily="18" charset="-128"/>
              </a:rPr>
              <a:t>IP</a:t>
            </a:r>
            <a:r>
              <a:rPr lang="ja-JP" altLang="en-US" i="0" dirty="0">
                <a:solidFill>
                  <a:srgbClr val="000000"/>
                </a:solidFill>
                <a:effectLst/>
                <a:latin typeface="BIZ UDP明朝 Medium" panose="02020500000000000000" pitchFamily="18" charset="-128"/>
                <a:ea typeface="BIZ UDP明朝 Medium" panose="02020500000000000000" pitchFamily="18" charset="-128"/>
              </a:rPr>
              <a:t>アドレスが存在することはありえません</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ICANN</a:t>
            </a:r>
            <a:r>
              <a:rPr lang="ja-JP" altLang="en-US" i="0" dirty="0">
                <a:solidFill>
                  <a:schemeClr val="tx1"/>
                </a:solidFill>
                <a:effectLst/>
                <a:latin typeface="BIZ UDP明朝 Medium" panose="02020500000000000000" pitchFamily="18" charset="-128"/>
                <a:ea typeface="BIZ UDP明朝 Medium" panose="02020500000000000000" pitchFamily="18" charset="-128"/>
              </a:rPr>
              <a:t>という</a:t>
            </a:r>
            <a:r>
              <a:rPr lang="ja-JP" altLang="en-US" i="0" dirty="0">
                <a:solidFill>
                  <a:srgbClr val="333333"/>
                </a:solidFill>
                <a:effectLst/>
                <a:latin typeface="BIZ UDP明朝 Medium" panose="02020500000000000000" pitchFamily="18" charset="-128"/>
                <a:ea typeface="BIZ UDP明朝 Medium" panose="02020500000000000000" pitchFamily="18" charset="-128"/>
              </a:rPr>
              <a:t>管理団体が管理しており、</a:t>
            </a:r>
            <a:r>
              <a:rPr lang="ja-JP" altLang="en-US" i="0" u="heavy" dirty="0">
                <a:solidFill>
                  <a:srgbClr val="333333"/>
                </a:solidFill>
                <a:effectLst/>
                <a:uFill>
                  <a:solidFill>
                    <a:srgbClr val="F6882E"/>
                  </a:solidFill>
                </a:uFill>
                <a:latin typeface="BIZ UDP明朝 Medium" panose="02020500000000000000" pitchFamily="18" charset="-128"/>
                <a:ea typeface="BIZ UDP明朝 Medium" panose="02020500000000000000" pitchFamily="18" charset="-128"/>
              </a:rPr>
              <a:t>自分で自由に決めることはできません</a:t>
            </a:r>
            <a:r>
              <a:rPr lang="ja-JP" altLang="en-US" i="0" dirty="0">
                <a:solidFill>
                  <a:srgbClr val="333333"/>
                </a:solidFill>
                <a:effectLst/>
                <a:latin typeface="BIZ UDP明朝 Medium" panose="02020500000000000000" pitchFamily="18" charset="-128"/>
                <a:ea typeface="BIZ UDP明朝 Medium" panose="02020500000000000000" pitchFamily="18" charset="-128"/>
              </a:rPr>
              <a:t>。</a:t>
            </a:r>
            <a:r>
              <a:rPr lang="ja-JP" altLang="en-US" i="0" dirty="0">
                <a:solidFill>
                  <a:srgbClr val="000000"/>
                </a:solidFill>
                <a:effectLst/>
                <a:latin typeface="BIZ UDP明朝 Medium" panose="02020500000000000000" pitchFamily="18" charset="-128"/>
                <a:ea typeface="BIZ UDP明朝 Medium" panose="02020500000000000000" pitchFamily="18" charset="-128"/>
              </a:rPr>
              <a:t>パブリック</a:t>
            </a:r>
            <a:r>
              <a:rPr lang="en-US" altLang="ja-JP" i="0" dirty="0">
                <a:solidFill>
                  <a:srgbClr val="000000"/>
                </a:solidFill>
                <a:effectLst/>
                <a:latin typeface="BIZ UDP明朝 Medium" panose="02020500000000000000" pitchFamily="18" charset="-128"/>
                <a:ea typeface="BIZ UDP明朝 Medium" panose="02020500000000000000" pitchFamily="18" charset="-128"/>
              </a:rPr>
              <a:t>IP</a:t>
            </a:r>
            <a:r>
              <a:rPr lang="ja-JP" altLang="en-US" i="0" dirty="0">
                <a:solidFill>
                  <a:srgbClr val="000000"/>
                </a:solidFill>
                <a:effectLst/>
                <a:latin typeface="BIZ UDP明朝 Medium" panose="02020500000000000000" pitchFamily="18" charset="-128"/>
                <a:ea typeface="BIZ UDP明朝 Medium" panose="02020500000000000000" pitchFamily="18" charset="-128"/>
              </a:rPr>
              <a:t>や外部</a:t>
            </a:r>
            <a:r>
              <a:rPr lang="en-US" altLang="ja-JP" i="0" dirty="0">
                <a:solidFill>
                  <a:srgbClr val="000000"/>
                </a:solidFill>
                <a:effectLst/>
                <a:latin typeface="BIZ UDP明朝 Medium" panose="02020500000000000000" pitchFamily="18" charset="-128"/>
                <a:ea typeface="BIZ UDP明朝 Medium" panose="02020500000000000000" pitchFamily="18" charset="-128"/>
              </a:rPr>
              <a:t>IP</a:t>
            </a:r>
            <a:r>
              <a:rPr lang="ja-JP" altLang="en-US" i="0" dirty="0">
                <a:solidFill>
                  <a:srgbClr val="000000"/>
                </a:solidFill>
                <a:effectLst/>
                <a:latin typeface="BIZ UDP明朝 Medium" panose="02020500000000000000" pitchFamily="18" charset="-128"/>
                <a:ea typeface="BIZ UDP明朝 Medium" panose="02020500000000000000" pitchFamily="18" charset="-128"/>
              </a:rPr>
              <a:t>と呼ばれたりもします。</a:t>
            </a:r>
            <a:endParaRPr lang="en-US" altLang="ja-JP" i="0" dirty="0">
              <a:solidFill>
                <a:srgbClr val="000000"/>
              </a:solidFill>
              <a:effectLst/>
              <a:latin typeface="BIZ UDP明朝 Medium" panose="02020500000000000000" pitchFamily="18" charset="-128"/>
              <a:ea typeface="BIZ UDP明朝 Medium" panose="02020500000000000000" pitchFamily="18" charset="-128"/>
            </a:endParaRPr>
          </a:p>
          <a:p>
            <a:pPr marL="0" indent="0"/>
            <a:endParaRPr lang="en-US" altLang="ja-JP" i="0" dirty="0">
              <a:solidFill>
                <a:srgbClr val="000000"/>
              </a:solidFill>
              <a:latin typeface="BIZ UDP明朝 Medium" panose="02020500000000000000" pitchFamily="18" charset="-128"/>
              <a:ea typeface="BIZ UDP明朝 Medium" panose="02020500000000000000" pitchFamily="18" charset="-128"/>
            </a:endParaRPr>
          </a:p>
          <a:p>
            <a:pPr marL="0" indent="0"/>
            <a:r>
              <a:rPr lang="ja-JP" altLang="en-US" i="0" dirty="0">
                <a:solidFill>
                  <a:srgbClr val="000000"/>
                </a:solidFill>
                <a:latin typeface="BIZ UDP明朝 Medium" panose="02020500000000000000" pitchFamily="18" charset="-128"/>
                <a:ea typeface="BIZ UDP明朝 Medium" panose="02020500000000000000" pitchFamily="18" charset="-128"/>
              </a:rPr>
              <a:t>・</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プライベート</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IP</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アドレス</a:t>
            </a:r>
          </a:p>
          <a:p>
            <a:pPr marL="0" indent="0"/>
            <a:r>
              <a:rPr lang="ja-JP" altLang="en-US" i="0" dirty="0">
                <a:solidFill>
                  <a:srgbClr val="000000"/>
                </a:solidFill>
                <a:effectLst/>
                <a:latin typeface="BIZ UDP明朝 Medium" panose="02020500000000000000" pitchFamily="18" charset="-128"/>
                <a:ea typeface="BIZ UDP明朝 Medium" panose="02020500000000000000" pitchFamily="18" charset="-128"/>
              </a:rPr>
              <a:t>　</a:t>
            </a:r>
            <a:r>
              <a:rPr lang="ja-JP" altLang="en-US" i="0" dirty="0">
                <a:solidFill>
                  <a:schemeClr val="tx1"/>
                </a:solidFill>
                <a:effectLst/>
                <a:latin typeface="BIZ UDP明朝 Medium" panose="02020500000000000000" pitchFamily="18" charset="-128"/>
                <a:ea typeface="BIZ UDP明朝 Medium" panose="02020500000000000000" pitchFamily="18" charset="-128"/>
              </a:rPr>
              <a:t>プライベート</a:t>
            </a:r>
            <a:r>
              <a:rPr lang="en-US" altLang="ja-JP" i="0" dirty="0">
                <a:solidFill>
                  <a:schemeClr val="tx1"/>
                </a:solidFill>
                <a:effectLst/>
                <a:latin typeface="BIZ UDP明朝 Medium" panose="02020500000000000000" pitchFamily="18" charset="-128"/>
                <a:ea typeface="BIZ UDP明朝 Medium" panose="02020500000000000000" pitchFamily="18" charset="-128"/>
              </a:rPr>
              <a:t>IP</a:t>
            </a:r>
            <a:r>
              <a:rPr lang="ja-JP" altLang="en-US" i="0" dirty="0">
                <a:solidFill>
                  <a:schemeClr val="tx1"/>
                </a:solidFill>
                <a:effectLst/>
                <a:latin typeface="BIZ UDP明朝 Medium" panose="02020500000000000000" pitchFamily="18" charset="-128"/>
                <a:ea typeface="BIZ UDP明朝 Medium" panose="02020500000000000000" pitchFamily="18" charset="-128"/>
              </a:rPr>
              <a:t>アドレスは、</a:t>
            </a:r>
            <a:r>
              <a:rPr lang="ja-JP" altLang="en-US" i="0" dirty="0">
                <a:solidFill>
                  <a:srgbClr val="000000"/>
                </a:solidFill>
                <a:effectLst/>
                <a:latin typeface="BIZ UDP明朝 Medium" panose="02020500000000000000" pitchFamily="18" charset="-128"/>
                <a:ea typeface="BIZ UDP明朝 Medium" panose="02020500000000000000" pitchFamily="18" charset="-128"/>
              </a:rPr>
              <a:t>自宅や会社など特定のローカルネットワークの範囲内で</a:t>
            </a:r>
            <a:r>
              <a:rPr lang="ja-JP" altLang="en-US" i="0" u="heavy" dirty="0">
                <a:solidFill>
                  <a:srgbClr val="333333"/>
                </a:solidFill>
                <a:effectLst/>
                <a:uFill>
                  <a:solidFill>
                    <a:srgbClr val="F6882E"/>
                  </a:solidFill>
                </a:uFill>
                <a:latin typeface="BIZ UDP明朝 Medium" panose="02020500000000000000" pitchFamily="18" charset="-128"/>
                <a:ea typeface="BIZ UDP明朝 Medium" panose="02020500000000000000" pitchFamily="18" charset="-128"/>
              </a:rPr>
              <a:t>インターネットに接続しない</a:t>
            </a:r>
            <a:r>
              <a:rPr lang="ja-JP" altLang="en-US" i="0" dirty="0">
                <a:solidFill>
                  <a:srgbClr val="333333"/>
                </a:solidFill>
                <a:effectLst/>
                <a:latin typeface="BIZ UDP明朝 Medium" panose="02020500000000000000" pitchFamily="18" charset="-128"/>
                <a:ea typeface="BIZ UDP明朝 Medium" panose="02020500000000000000" pitchFamily="18" charset="-128"/>
              </a:rPr>
              <a:t>コンピュータに割り当てる</a:t>
            </a:r>
            <a:r>
              <a:rPr lang="en-US" altLang="ja-JP" i="0" dirty="0">
                <a:solidFill>
                  <a:srgbClr val="333333"/>
                </a:solidFill>
                <a:effectLst/>
                <a:latin typeface="BIZ UDP明朝 Medium" panose="02020500000000000000" pitchFamily="18" charset="-128"/>
                <a:ea typeface="BIZ UDP明朝 Medium" panose="02020500000000000000" pitchFamily="18" charset="-128"/>
              </a:rPr>
              <a:t>IP</a:t>
            </a:r>
            <a:r>
              <a:rPr lang="ja-JP" altLang="en-US" i="0" dirty="0">
                <a:solidFill>
                  <a:srgbClr val="333333"/>
                </a:solidFill>
                <a:effectLst/>
                <a:latin typeface="BIZ UDP明朝 Medium" panose="02020500000000000000" pitchFamily="18" charset="-128"/>
                <a:ea typeface="BIZ UDP明朝 Medium" panose="02020500000000000000" pitchFamily="18" charset="-128"/>
              </a:rPr>
              <a:t>アドレスのことです。 </a:t>
            </a:r>
            <a:r>
              <a:rPr lang="en-US" altLang="ja-JP" i="0" dirty="0">
                <a:solidFill>
                  <a:srgbClr val="333333"/>
                </a:solidFill>
                <a:effectLst/>
                <a:latin typeface="BIZ UDP明朝 Medium" panose="02020500000000000000" pitchFamily="18" charset="-128"/>
                <a:ea typeface="BIZ UDP明朝 Medium" panose="02020500000000000000" pitchFamily="18" charset="-128"/>
              </a:rPr>
              <a:t>ICANN</a:t>
            </a:r>
            <a:r>
              <a:rPr lang="ja-JP" altLang="en-US" i="0" dirty="0">
                <a:solidFill>
                  <a:srgbClr val="333333"/>
                </a:solidFill>
                <a:effectLst/>
                <a:latin typeface="BIZ UDP明朝 Medium" panose="02020500000000000000" pitchFamily="18" charset="-128"/>
                <a:ea typeface="BIZ UDP明朝 Medium" panose="02020500000000000000" pitchFamily="18" charset="-128"/>
              </a:rPr>
              <a:t>のような管理団体は存在しませんので、</a:t>
            </a:r>
            <a:r>
              <a:rPr lang="ja-JP" altLang="en-US" i="0" u="heavy" dirty="0">
                <a:solidFill>
                  <a:srgbClr val="333333"/>
                </a:solidFill>
                <a:effectLst/>
                <a:uFill>
                  <a:solidFill>
                    <a:srgbClr val="F6882E"/>
                  </a:solidFill>
                </a:uFill>
                <a:latin typeface="BIZ UDP明朝 Medium" panose="02020500000000000000" pitchFamily="18" charset="-128"/>
                <a:ea typeface="BIZ UDP明朝 Medium" panose="02020500000000000000" pitchFamily="18" charset="-128"/>
              </a:rPr>
              <a:t>自分で自由に設定することが可能</a:t>
            </a:r>
            <a:r>
              <a:rPr lang="ja-JP" altLang="en-US" i="0" dirty="0">
                <a:solidFill>
                  <a:srgbClr val="333333"/>
                </a:solidFill>
                <a:effectLst/>
                <a:latin typeface="BIZ UDP明朝 Medium" panose="02020500000000000000" pitchFamily="18" charset="-128"/>
                <a:ea typeface="BIZ UDP明朝 Medium" panose="02020500000000000000" pitchFamily="18" charset="-128"/>
              </a:rPr>
              <a:t>です。</a:t>
            </a:r>
            <a:r>
              <a:rPr lang="ja-JP" altLang="en-US" i="0" dirty="0">
                <a:solidFill>
                  <a:srgbClr val="000000"/>
                </a:solidFill>
                <a:effectLst/>
                <a:latin typeface="BIZ UDP明朝 Medium" panose="02020500000000000000" pitchFamily="18" charset="-128"/>
                <a:ea typeface="BIZ UDP明朝 Medium" panose="02020500000000000000" pitchFamily="18" charset="-128"/>
              </a:rPr>
              <a:t>グローバル</a:t>
            </a:r>
            <a:r>
              <a:rPr lang="en-US" altLang="ja-JP" i="0" dirty="0">
                <a:solidFill>
                  <a:srgbClr val="000000"/>
                </a:solidFill>
                <a:effectLst/>
                <a:latin typeface="BIZ UDP明朝 Medium" panose="02020500000000000000" pitchFamily="18" charset="-128"/>
                <a:ea typeface="BIZ UDP明朝 Medium" panose="02020500000000000000" pitchFamily="18" charset="-128"/>
              </a:rPr>
              <a:t>IP</a:t>
            </a:r>
            <a:r>
              <a:rPr lang="ja-JP" altLang="en-US" i="0" dirty="0">
                <a:solidFill>
                  <a:srgbClr val="000000"/>
                </a:solidFill>
                <a:effectLst/>
                <a:latin typeface="BIZ UDP明朝 Medium" panose="02020500000000000000" pitchFamily="18" charset="-128"/>
                <a:ea typeface="BIZ UDP明朝 Medium" panose="02020500000000000000" pitchFamily="18" charset="-128"/>
              </a:rPr>
              <a:t>アドレスとは違い、そのネットワーク内で識別できれば良いので、ほかのネットワークでは同じ番号が使われている可能性がある。</a:t>
            </a:r>
            <a:r>
              <a:rPr lang="ja-JP" altLang="en-US" i="0" dirty="0">
                <a:solidFill>
                  <a:srgbClr val="000000"/>
                </a:solidFill>
                <a:latin typeface="BIZ UDP明朝 Medium" panose="02020500000000000000" pitchFamily="18" charset="-128"/>
                <a:ea typeface="BIZ UDP明朝 Medium" panose="02020500000000000000" pitchFamily="18" charset="-128"/>
              </a:rPr>
              <a:t>ローカル</a:t>
            </a:r>
            <a:r>
              <a:rPr lang="en-US" altLang="ja-JP" i="0" dirty="0">
                <a:solidFill>
                  <a:srgbClr val="000000"/>
                </a:solidFill>
                <a:latin typeface="BIZ UDP明朝 Medium" panose="02020500000000000000" pitchFamily="18" charset="-128"/>
                <a:ea typeface="BIZ UDP明朝 Medium" panose="02020500000000000000" pitchFamily="18" charset="-128"/>
              </a:rPr>
              <a:t>IP</a:t>
            </a:r>
            <a:r>
              <a:rPr lang="ja-JP" altLang="en-US" i="0" dirty="0">
                <a:solidFill>
                  <a:srgbClr val="000000"/>
                </a:solidFill>
                <a:latin typeface="BIZ UDP明朝 Medium" panose="02020500000000000000" pitchFamily="18" charset="-128"/>
                <a:ea typeface="BIZ UDP明朝 Medium" panose="02020500000000000000" pitchFamily="18" charset="-128"/>
              </a:rPr>
              <a:t>や内部</a:t>
            </a:r>
            <a:r>
              <a:rPr lang="en-US" altLang="ja-JP" i="0" dirty="0">
                <a:solidFill>
                  <a:srgbClr val="000000"/>
                </a:solidFill>
                <a:effectLst/>
                <a:latin typeface="BIZ UDP明朝 Medium" panose="02020500000000000000" pitchFamily="18" charset="-128"/>
                <a:ea typeface="BIZ UDP明朝 Medium" panose="02020500000000000000" pitchFamily="18" charset="-128"/>
              </a:rPr>
              <a:t>IP</a:t>
            </a:r>
            <a:r>
              <a:rPr lang="ja-JP" altLang="en-US" i="0" dirty="0">
                <a:solidFill>
                  <a:srgbClr val="000000"/>
                </a:solidFill>
                <a:effectLst/>
                <a:latin typeface="BIZ UDP明朝 Medium" panose="02020500000000000000" pitchFamily="18" charset="-128"/>
                <a:ea typeface="BIZ UDP明朝 Medium" panose="02020500000000000000" pitchFamily="18" charset="-128"/>
              </a:rPr>
              <a:t>と呼ばれたりもします。</a:t>
            </a:r>
            <a:endParaRPr lang="en-US" altLang="ja-JP" i="0" dirty="0">
              <a:solidFill>
                <a:srgbClr val="000000"/>
              </a:solidFill>
              <a:latin typeface="BIZ UDP明朝 Medium" panose="02020500000000000000" pitchFamily="18" charset="-128"/>
              <a:ea typeface="BIZ UDP明朝 Medium" panose="02020500000000000000" pitchFamily="18" charset="-128"/>
            </a:endParaRPr>
          </a:p>
        </p:txBody>
      </p:sp>
      <p:sp>
        <p:nvSpPr>
          <p:cNvPr id="5" name="제목 1">
            <a:extLst>
              <a:ext uri="{FF2B5EF4-FFF2-40B4-BE49-F238E27FC236}">
                <a16:creationId xmlns:a16="http://schemas.microsoft.com/office/drawing/2014/main" id="{165FC0E4-C01D-7BA8-BF87-4D03D1E0D594}"/>
              </a:ext>
            </a:extLst>
          </p:cNvPr>
          <p:cNvSpPr>
            <a:spLocks noGrp="1"/>
          </p:cNvSpPr>
          <p:nvPr>
            <p:ph type="title"/>
          </p:nvPr>
        </p:nvSpPr>
        <p:spPr>
          <a:xfrm>
            <a:off x="395536" y="0"/>
            <a:ext cx="2664296" cy="481492"/>
          </a:xfrm>
        </p:spPr>
        <p:txBody>
          <a:bodyPr>
            <a:normAutofit/>
          </a:bodyPr>
          <a:lstStyle/>
          <a:p>
            <a:r>
              <a:rPr lang="en-US" altLang="ja-JP" sz="1600" dirty="0">
                <a:solidFill>
                  <a:schemeClr val="tx1"/>
                </a:solidFill>
                <a:latin typeface="BIZ UDP明朝 Medium" panose="02020500000000000000" pitchFamily="18" charset="-128"/>
                <a:ea typeface="BIZ UDP明朝 Medium" panose="02020500000000000000" pitchFamily="18" charset="-128"/>
              </a:rPr>
              <a:t>01 IP</a:t>
            </a:r>
            <a:r>
              <a:rPr lang="ja-JP" altLang="en-US" sz="1600" dirty="0">
                <a:solidFill>
                  <a:schemeClr val="tx1"/>
                </a:solidFill>
                <a:latin typeface="BIZ UDP明朝 Medium" panose="02020500000000000000" pitchFamily="18" charset="-128"/>
                <a:ea typeface="BIZ UDP明朝 Medium" panose="02020500000000000000" pitchFamily="18" charset="-128"/>
              </a:rPr>
              <a:t>アドレス</a:t>
            </a:r>
            <a:endParaRPr lang="ko-KR" altLang="en-US" sz="1600" dirty="0">
              <a:solidFill>
                <a:schemeClr val="tx1"/>
              </a:solidFill>
              <a:latin typeface="BIZ UDP明朝 Medium" panose="02020500000000000000" pitchFamily="18" charset="-128"/>
            </a:endParaRPr>
          </a:p>
        </p:txBody>
      </p:sp>
      <p:sp>
        <p:nvSpPr>
          <p:cNvPr id="6" name="제목 1">
            <a:extLst>
              <a:ext uri="{FF2B5EF4-FFF2-40B4-BE49-F238E27FC236}">
                <a16:creationId xmlns:a16="http://schemas.microsoft.com/office/drawing/2014/main" id="{328E8C32-9164-2876-C63D-59A5D487A4F5}"/>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2400" dirty="0">
                <a:solidFill>
                  <a:schemeClr val="tx1"/>
                </a:solidFill>
                <a:latin typeface="BIZ UDP明朝 Medium" panose="02020500000000000000" pitchFamily="18" charset="-128"/>
                <a:ea typeface="BIZ UDP明朝 Medium" panose="02020500000000000000" pitchFamily="18" charset="-128"/>
              </a:rPr>
              <a:t>IP</a:t>
            </a:r>
            <a:r>
              <a:rPr lang="ja-JP" altLang="en-US" sz="2400" dirty="0">
                <a:solidFill>
                  <a:schemeClr val="tx1"/>
                </a:solidFill>
                <a:latin typeface="BIZ UDP明朝 Medium" panose="02020500000000000000" pitchFamily="18" charset="-128"/>
                <a:ea typeface="BIZ UDP明朝 Medium" panose="02020500000000000000" pitchFamily="18" charset="-128"/>
              </a:rPr>
              <a:t>アドレスの種類</a:t>
            </a:r>
          </a:p>
        </p:txBody>
      </p:sp>
      <p:sp>
        <p:nvSpPr>
          <p:cNvPr id="7" name="제목 1">
            <a:extLst>
              <a:ext uri="{FF2B5EF4-FFF2-40B4-BE49-F238E27FC236}">
                <a16:creationId xmlns:a16="http://schemas.microsoft.com/office/drawing/2014/main" id="{89EF2D32-2D44-CD70-168E-754E1A367DED}"/>
              </a:ext>
            </a:extLst>
          </p:cNvPr>
          <p:cNvSpPr txBox="1">
            <a:spLocks/>
          </p:cNvSpPr>
          <p:nvPr/>
        </p:nvSpPr>
        <p:spPr>
          <a:xfrm>
            <a:off x="1367644" y="3641087"/>
            <a:ext cx="2664296" cy="481492"/>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endParaRPr lang="ja-JP" altLang="en-US" sz="1000" b="0" dirty="0">
              <a:solidFill>
                <a:schemeClr val="tx1"/>
              </a:solidFill>
              <a:latin typeface="BIZ UDP明朝 Medium" panose="02020500000000000000" pitchFamily="18" charset="-128"/>
              <a:ea typeface="BIZ UDP明朝 Medium" panose="02020500000000000000" pitchFamily="18" charset="-128"/>
            </a:endParaRPr>
          </a:p>
        </p:txBody>
      </p:sp>
    </p:spTree>
    <p:extLst>
      <p:ext uri="{BB962C8B-B14F-4D97-AF65-F5344CB8AC3E}">
        <p14:creationId xmlns:p14="http://schemas.microsoft.com/office/powerpoint/2010/main" val="4203647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내용 개체 틀 5">
            <a:extLst>
              <a:ext uri="{FF2B5EF4-FFF2-40B4-BE49-F238E27FC236}">
                <a16:creationId xmlns:a16="http://schemas.microsoft.com/office/drawing/2014/main" id="{F4F57D5B-5258-C942-9420-57293D3774D4}"/>
              </a:ext>
            </a:extLst>
          </p:cNvPr>
          <p:cNvSpPr>
            <a:spLocks noGrp="1"/>
          </p:cNvSpPr>
          <p:nvPr>
            <p:ph idx="1"/>
          </p:nvPr>
        </p:nvSpPr>
        <p:spPr>
          <a:xfrm>
            <a:off x="395536" y="1124744"/>
            <a:ext cx="8402525" cy="4881686"/>
          </a:xfrm>
        </p:spPr>
        <p:txBody>
          <a:bodyPr>
            <a:normAutofit/>
          </a:bodyPr>
          <a:lstStyle/>
          <a:p>
            <a:pPr marL="0" indent="0"/>
            <a:r>
              <a:rPr lang="ja-JP" altLang="en-US" i="0" dirty="0">
                <a:solidFill>
                  <a:srgbClr val="333333"/>
                </a:solidFill>
                <a:effectLst/>
                <a:latin typeface="BIZ UDP明朝 Medium" panose="02020500000000000000" pitchFamily="18" charset="-128"/>
                <a:ea typeface="BIZ UDP明朝 Medium" panose="02020500000000000000" pitchFamily="18" charset="-128"/>
              </a:rPr>
              <a:t>　</a:t>
            </a:r>
            <a:r>
              <a:rPr lang="ja-JP" altLang="en-US" b="0" i="0" dirty="0">
                <a:solidFill>
                  <a:srgbClr val="333333"/>
                </a:solidFill>
                <a:effectLst/>
                <a:latin typeface="BIZ UDP明朝 Medium" panose="02020500000000000000" pitchFamily="18" charset="-128"/>
                <a:ea typeface="BIZ UDP明朝 Medium" panose="02020500000000000000" pitchFamily="18" charset="-128"/>
              </a:rPr>
              <a:t>プライベート</a:t>
            </a:r>
            <a:r>
              <a:rPr lang="en-US" altLang="ja-JP" b="0" i="0" dirty="0">
                <a:solidFill>
                  <a:srgbClr val="333333"/>
                </a:solidFill>
                <a:effectLst/>
                <a:latin typeface="BIZ UDP明朝 Medium" panose="02020500000000000000" pitchFamily="18" charset="-128"/>
                <a:ea typeface="BIZ UDP明朝 Medium" panose="02020500000000000000" pitchFamily="18" charset="-128"/>
              </a:rPr>
              <a:t>IP</a:t>
            </a:r>
            <a:r>
              <a:rPr lang="ja-JP" altLang="en-US" b="0" i="0" dirty="0">
                <a:solidFill>
                  <a:srgbClr val="333333"/>
                </a:solidFill>
                <a:effectLst/>
                <a:latin typeface="BIZ UDP明朝 Medium" panose="02020500000000000000" pitchFamily="18" charset="-128"/>
                <a:ea typeface="BIZ UDP明朝 Medium" panose="02020500000000000000" pitchFamily="18" charset="-128"/>
              </a:rPr>
              <a:t>アドレスは</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RFC 1918</a:t>
            </a:r>
            <a:r>
              <a:rPr lang="ja-JP" altLang="en-US" b="0" i="0" dirty="0">
                <a:solidFill>
                  <a:srgbClr val="333333"/>
                </a:solidFill>
                <a:effectLst/>
                <a:latin typeface="BIZ UDP明朝 Medium" panose="02020500000000000000" pitchFamily="18" charset="-128"/>
                <a:ea typeface="BIZ UDP明朝 Medium" panose="02020500000000000000" pitchFamily="18" charset="-128"/>
              </a:rPr>
              <a:t>という規約で「どこからどこまでは利用して</a:t>
            </a:r>
            <a:r>
              <a:rPr lang="en-US" altLang="ja-JP" b="0" i="0" dirty="0">
                <a:solidFill>
                  <a:srgbClr val="333333"/>
                </a:solidFill>
                <a:effectLst/>
                <a:latin typeface="BIZ UDP明朝 Medium" panose="02020500000000000000" pitchFamily="18" charset="-128"/>
                <a:ea typeface="BIZ UDP明朝 Medium" panose="02020500000000000000" pitchFamily="18" charset="-128"/>
              </a:rPr>
              <a:t>OK</a:t>
            </a:r>
            <a:r>
              <a:rPr lang="ja-JP" altLang="en-US" b="0" i="0" dirty="0">
                <a:solidFill>
                  <a:srgbClr val="333333"/>
                </a:solidFill>
                <a:effectLst/>
                <a:latin typeface="BIZ UDP明朝 Medium" panose="02020500000000000000" pitchFamily="18" charset="-128"/>
                <a:ea typeface="BIZ UDP明朝 Medium" panose="02020500000000000000" pitchFamily="18" charset="-128"/>
              </a:rPr>
              <a:t>」という範囲が規定されており、その範囲内でアドレス設定を行う必要があります。言い換えれば、以下の範囲の</a:t>
            </a:r>
            <a:r>
              <a:rPr lang="en-US" altLang="ja-JP" b="0" i="0" dirty="0">
                <a:solidFill>
                  <a:srgbClr val="333333"/>
                </a:solidFill>
                <a:effectLst/>
                <a:latin typeface="BIZ UDP明朝 Medium" panose="02020500000000000000" pitchFamily="18" charset="-128"/>
                <a:ea typeface="BIZ UDP明朝 Medium" panose="02020500000000000000" pitchFamily="18" charset="-128"/>
              </a:rPr>
              <a:t>IP</a:t>
            </a:r>
            <a:r>
              <a:rPr lang="ja-JP" altLang="en-US" b="0" i="0" dirty="0">
                <a:solidFill>
                  <a:srgbClr val="333333"/>
                </a:solidFill>
                <a:effectLst/>
                <a:latin typeface="BIZ UDP明朝 Medium" panose="02020500000000000000" pitchFamily="18" charset="-128"/>
                <a:ea typeface="BIZ UDP明朝 Medium" panose="02020500000000000000" pitchFamily="18" charset="-128"/>
              </a:rPr>
              <a:t>アドレスはインターネットで利用することができず、ローカル内で自由に利用することが可能であるということです。</a:t>
            </a:r>
            <a:endParaRPr lang="en-US" altLang="ja-JP" b="0" i="0" dirty="0">
              <a:solidFill>
                <a:srgbClr val="333333"/>
              </a:solidFill>
              <a:effectLst/>
              <a:latin typeface="BIZ UDP明朝 Medium" panose="02020500000000000000" pitchFamily="18" charset="-128"/>
              <a:ea typeface="BIZ UDP明朝 Medium" panose="02020500000000000000" pitchFamily="18" charset="-128"/>
            </a:endParaRPr>
          </a:p>
          <a:p>
            <a:pPr marL="0" indent="0"/>
            <a:r>
              <a:rPr lang="ja-JP" altLang="en-US" i="0" dirty="0">
                <a:solidFill>
                  <a:srgbClr val="333333"/>
                </a:solidFill>
                <a:latin typeface="BIZ UDP明朝 Medium" panose="02020500000000000000" pitchFamily="18" charset="-128"/>
                <a:ea typeface="BIZ UDP明朝 Medium" panose="02020500000000000000" pitchFamily="18" charset="-128"/>
              </a:rPr>
              <a:t>　プライベート</a:t>
            </a:r>
            <a:r>
              <a:rPr lang="en-US" altLang="ja-JP" i="0" dirty="0">
                <a:solidFill>
                  <a:srgbClr val="333333"/>
                </a:solidFill>
                <a:latin typeface="BIZ UDP明朝 Medium" panose="02020500000000000000" pitchFamily="18" charset="-128"/>
                <a:ea typeface="BIZ UDP明朝 Medium" panose="02020500000000000000" pitchFamily="18" charset="-128"/>
              </a:rPr>
              <a:t>IP</a:t>
            </a:r>
            <a:r>
              <a:rPr lang="ja-JP" altLang="en-US" i="0" dirty="0">
                <a:solidFill>
                  <a:srgbClr val="333333"/>
                </a:solidFill>
                <a:latin typeface="BIZ UDP明朝 Medium" panose="02020500000000000000" pitchFamily="18" charset="-128"/>
                <a:ea typeface="BIZ UDP明朝 Medium" panose="02020500000000000000" pitchFamily="18" charset="-128"/>
              </a:rPr>
              <a:t>の範囲は</a:t>
            </a:r>
            <a:r>
              <a:rPr lang="en-US" altLang="ja-JP" i="0" dirty="0">
                <a:solidFill>
                  <a:srgbClr val="333333"/>
                </a:solidFill>
                <a:latin typeface="BIZ UDP明朝 Medium" panose="02020500000000000000" pitchFamily="18" charset="-128"/>
                <a:ea typeface="BIZ UDP明朝 Medium" panose="02020500000000000000" pitchFamily="18" charset="-128"/>
              </a:rPr>
              <a:t>3</a:t>
            </a:r>
            <a:r>
              <a:rPr lang="ja-JP" altLang="en-US" i="0" dirty="0">
                <a:solidFill>
                  <a:srgbClr val="333333"/>
                </a:solidFill>
                <a:latin typeface="BIZ UDP明朝 Medium" panose="02020500000000000000" pitchFamily="18" charset="-128"/>
                <a:ea typeface="BIZ UDP明朝 Medium" panose="02020500000000000000" pitchFamily="18" charset="-128"/>
              </a:rPr>
              <a:t>つに分かれており、それぞれ</a:t>
            </a:r>
            <a:r>
              <a:rPr lang="ja-JP" altLang="en-US" b="1" i="0" dirty="0">
                <a:solidFill>
                  <a:srgbClr val="F6882E"/>
                </a:solidFill>
                <a:latin typeface="BIZ UDP明朝 Medium" panose="02020500000000000000" pitchFamily="18" charset="-128"/>
                <a:ea typeface="BIZ UDP明朝 Medium" panose="02020500000000000000" pitchFamily="18" charset="-128"/>
              </a:rPr>
              <a:t>クラス</a:t>
            </a:r>
            <a:r>
              <a:rPr lang="en-US" altLang="ja-JP" b="1" i="0" dirty="0">
                <a:solidFill>
                  <a:srgbClr val="F6882E"/>
                </a:solidFill>
                <a:latin typeface="BIZ UDP明朝 Medium" panose="02020500000000000000" pitchFamily="18" charset="-128"/>
                <a:ea typeface="BIZ UDP明朝 Medium" panose="02020500000000000000" pitchFamily="18" charset="-128"/>
              </a:rPr>
              <a:t>A</a:t>
            </a:r>
            <a:r>
              <a:rPr lang="ja-JP" altLang="en-US" b="1" i="0" dirty="0">
                <a:solidFill>
                  <a:srgbClr val="F6882E"/>
                </a:solidFill>
                <a:latin typeface="BIZ UDP明朝 Medium" panose="02020500000000000000" pitchFamily="18" charset="-128"/>
                <a:ea typeface="BIZ UDP明朝 Medium" panose="02020500000000000000" pitchFamily="18" charset="-128"/>
              </a:rPr>
              <a:t>、クラス</a:t>
            </a:r>
            <a:r>
              <a:rPr lang="en-US" altLang="ja-JP" b="1" i="0" dirty="0">
                <a:solidFill>
                  <a:srgbClr val="F6882E"/>
                </a:solidFill>
                <a:latin typeface="BIZ UDP明朝 Medium" panose="02020500000000000000" pitchFamily="18" charset="-128"/>
                <a:ea typeface="BIZ UDP明朝 Medium" panose="02020500000000000000" pitchFamily="18" charset="-128"/>
              </a:rPr>
              <a:t>B</a:t>
            </a:r>
            <a:r>
              <a:rPr lang="ja-JP" altLang="en-US" b="1" i="0" dirty="0">
                <a:solidFill>
                  <a:srgbClr val="F6882E"/>
                </a:solidFill>
                <a:latin typeface="BIZ UDP明朝 Medium" panose="02020500000000000000" pitchFamily="18" charset="-128"/>
                <a:ea typeface="BIZ UDP明朝 Medium" panose="02020500000000000000" pitchFamily="18" charset="-128"/>
              </a:rPr>
              <a:t>、クラス</a:t>
            </a:r>
            <a:r>
              <a:rPr lang="en-US" altLang="ja-JP" b="1" i="0" dirty="0">
                <a:solidFill>
                  <a:srgbClr val="F6882E"/>
                </a:solidFill>
                <a:latin typeface="BIZ UDP明朝 Medium" panose="02020500000000000000" pitchFamily="18" charset="-128"/>
                <a:ea typeface="BIZ UDP明朝 Medium" panose="02020500000000000000" pitchFamily="18" charset="-128"/>
              </a:rPr>
              <a:t>C</a:t>
            </a:r>
            <a:r>
              <a:rPr lang="ja-JP" altLang="en-US" i="0" dirty="0">
                <a:solidFill>
                  <a:srgbClr val="333333"/>
                </a:solidFill>
                <a:latin typeface="BIZ UDP明朝 Medium" panose="02020500000000000000" pitchFamily="18" charset="-128"/>
                <a:ea typeface="BIZ UDP明朝 Medium" panose="02020500000000000000" pitchFamily="18" charset="-128"/>
              </a:rPr>
              <a:t>となっています。</a:t>
            </a:r>
            <a:r>
              <a:rPr lang="en-US" altLang="ja-JP" i="0" dirty="0">
                <a:solidFill>
                  <a:srgbClr val="333333"/>
                </a:solidFill>
                <a:latin typeface="BIZ UDP明朝 Medium" panose="02020500000000000000" pitchFamily="18" charset="-128"/>
                <a:ea typeface="BIZ UDP明朝 Medium" panose="02020500000000000000" pitchFamily="18" charset="-128"/>
              </a:rPr>
              <a:t>AWS</a:t>
            </a:r>
            <a:r>
              <a:rPr lang="ja-JP" altLang="en-US" i="0" dirty="0">
                <a:solidFill>
                  <a:srgbClr val="333333"/>
                </a:solidFill>
                <a:latin typeface="BIZ UDP明朝 Medium" panose="02020500000000000000" pitchFamily="18" charset="-128"/>
                <a:ea typeface="BIZ UDP明朝 Medium" panose="02020500000000000000" pitchFamily="18" charset="-128"/>
              </a:rPr>
              <a:t>エンジニアを目指すのであれば、</a:t>
            </a:r>
            <a:r>
              <a:rPr lang="en-US" altLang="ja-JP" i="0" dirty="0">
                <a:solidFill>
                  <a:srgbClr val="333333"/>
                </a:solidFill>
                <a:latin typeface="BIZ UDP明朝 Medium" panose="02020500000000000000" pitchFamily="18" charset="-128"/>
                <a:ea typeface="BIZ UDP明朝 Medium" panose="02020500000000000000" pitchFamily="18" charset="-128"/>
              </a:rPr>
              <a:t>IP</a:t>
            </a:r>
            <a:r>
              <a:rPr lang="ja-JP" altLang="en-US" i="0" dirty="0">
                <a:solidFill>
                  <a:srgbClr val="333333"/>
                </a:solidFill>
                <a:latin typeface="BIZ UDP明朝 Medium" panose="02020500000000000000" pitchFamily="18" charset="-128"/>
                <a:ea typeface="BIZ UDP明朝 Medium" panose="02020500000000000000" pitchFamily="18" charset="-128"/>
              </a:rPr>
              <a:t>を見たときにプライベートかパブリックであるかは瞬時に判断できるようになりましょう。</a:t>
            </a:r>
            <a:endParaRPr lang="en-US" altLang="ja-JP" i="0" dirty="0">
              <a:solidFill>
                <a:srgbClr val="000000"/>
              </a:solidFill>
              <a:latin typeface="BIZ UDP明朝 Medium" panose="02020500000000000000" pitchFamily="18" charset="-128"/>
              <a:ea typeface="BIZ UDP明朝 Medium" panose="02020500000000000000" pitchFamily="18" charset="-128"/>
            </a:endParaRPr>
          </a:p>
        </p:txBody>
      </p:sp>
      <p:sp>
        <p:nvSpPr>
          <p:cNvPr id="5" name="제목 1">
            <a:extLst>
              <a:ext uri="{FF2B5EF4-FFF2-40B4-BE49-F238E27FC236}">
                <a16:creationId xmlns:a16="http://schemas.microsoft.com/office/drawing/2014/main" id="{165FC0E4-C01D-7BA8-BF87-4D03D1E0D594}"/>
              </a:ext>
            </a:extLst>
          </p:cNvPr>
          <p:cNvSpPr>
            <a:spLocks noGrp="1"/>
          </p:cNvSpPr>
          <p:nvPr>
            <p:ph type="title"/>
          </p:nvPr>
        </p:nvSpPr>
        <p:spPr>
          <a:xfrm>
            <a:off x="395536" y="0"/>
            <a:ext cx="2664296" cy="481492"/>
          </a:xfrm>
        </p:spPr>
        <p:txBody>
          <a:bodyPr>
            <a:normAutofit/>
          </a:bodyPr>
          <a:lstStyle/>
          <a:p>
            <a:r>
              <a:rPr lang="en-US" altLang="ja-JP" sz="1600" dirty="0">
                <a:solidFill>
                  <a:schemeClr val="tx1"/>
                </a:solidFill>
                <a:latin typeface="BIZ UDP明朝 Medium" panose="02020500000000000000" pitchFamily="18" charset="-128"/>
                <a:ea typeface="BIZ UDP明朝 Medium" panose="02020500000000000000" pitchFamily="18" charset="-128"/>
              </a:rPr>
              <a:t>01 IP</a:t>
            </a:r>
            <a:r>
              <a:rPr lang="ja-JP" altLang="en-US" sz="1600" dirty="0">
                <a:solidFill>
                  <a:schemeClr val="tx1"/>
                </a:solidFill>
                <a:latin typeface="BIZ UDP明朝 Medium" panose="02020500000000000000" pitchFamily="18" charset="-128"/>
                <a:ea typeface="BIZ UDP明朝 Medium" panose="02020500000000000000" pitchFamily="18" charset="-128"/>
              </a:rPr>
              <a:t>アドレス</a:t>
            </a:r>
            <a:endParaRPr lang="ko-KR" altLang="en-US" sz="1600" dirty="0">
              <a:solidFill>
                <a:schemeClr val="tx1"/>
              </a:solidFill>
              <a:latin typeface="BIZ UDP明朝 Medium" panose="02020500000000000000" pitchFamily="18" charset="-128"/>
            </a:endParaRPr>
          </a:p>
        </p:txBody>
      </p:sp>
      <p:sp>
        <p:nvSpPr>
          <p:cNvPr id="6" name="제목 1">
            <a:extLst>
              <a:ext uri="{FF2B5EF4-FFF2-40B4-BE49-F238E27FC236}">
                <a16:creationId xmlns:a16="http://schemas.microsoft.com/office/drawing/2014/main" id="{328E8C32-9164-2876-C63D-59A5D487A4F5}"/>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2400" dirty="0">
                <a:solidFill>
                  <a:schemeClr val="tx1"/>
                </a:solidFill>
                <a:latin typeface="BIZ UDP明朝 Medium" panose="02020500000000000000" pitchFamily="18" charset="-128"/>
                <a:ea typeface="BIZ UDP明朝 Medium" panose="02020500000000000000" pitchFamily="18" charset="-128"/>
              </a:rPr>
              <a:t>IP</a:t>
            </a:r>
            <a:r>
              <a:rPr lang="ja-JP" altLang="en-US" sz="2400" dirty="0">
                <a:solidFill>
                  <a:schemeClr val="tx1"/>
                </a:solidFill>
                <a:latin typeface="BIZ UDP明朝 Medium" panose="02020500000000000000" pitchFamily="18" charset="-128"/>
                <a:ea typeface="BIZ UDP明朝 Medium" panose="02020500000000000000" pitchFamily="18" charset="-128"/>
              </a:rPr>
              <a:t>アドレスのクラス</a:t>
            </a:r>
          </a:p>
        </p:txBody>
      </p:sp>
      <p:sp>
        <p:nvSpPr>
          <p:cNvPr id="7" name="제목 1">
            <a:extLst>
              <a:ext uri="{FF2B5EF4-FFF2-40B4-BE49-F238E27FC236}">
                <a16:creationId xmlns:a16="http://schemas.microsoft.com/office/drawing/2014/main" id="{89EF2D32-2D44-CD70-168E-754E1A367DED}"/>
              </a:ext>
            </a:extLst>
          </p:cNvPr>
          <p:cNvSpPr txBox="1">
            <a:spLocks/>
          </p:cNvSpPr>
          <p:nvPr/>
        </p:nvSpPr>
        <p:spPr>
          <a:xfrm>
            <a:off x="1367644" y="3641087"/>
            <a:ext cx="2664296" cy="481492"/>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endParaRPr lang="ja-JP" altLang="en-US" sz="1000" b="0" dirty="0">
              <a:solidFill>
                <a:schemeClr val="tx1"/>
              </a:solidFill>
              <a:latin typeface="BIZ UDP明朝 Medium" panose="02020500000000000000" pitchFamily="18" charset="-128"/>
              <a:ea typeface="BIZ UDP明朝 Medium" panose="02020500000000000000" pitchFamily="18" charset="-128"/>
            </a:endParaRPr>
          </a:p>
        </p:txBody>
      </p:sp>
      <p:graphicFrame>
        <p:nvGraphicFramePr>
          <p:cNvPr id="2" name="表 2">
            <a:extLst>
              <a:ext uri="{FF2B5EF4-FFF2-40B4-BE49-F238E27FC236}">
                <a16:creationId xmlns:a16="http://schemas.microsoft.com/office/drawing/2014/main" id="{526F1814-0D54-0284-FE60-BCBC0BC3E750}"/>
              </a:ext>
            </a:extLst>
          </p:cNvPr>
          <p:cNvGraphicFramePr>
            <a:graphicFrameLocks noGrp="1"/>
          </p:cNvGraphicFramePr>
          <p:nvPr>
            <p:extLst>
              <p:ext uri="{D42A27DB-BD31-4B8C-83A1-F6EECF244321}">
                <p14:modId xmlns:p14="http://schemas.microsoft.com/office/powerpoint/2010/main" val="3405061072"/>
              </p:ext>
            </p:extLst>
          </p:nvPr>
        </p:nvGraphicFramePr>
        <p:xfrm>
          <a:off x="356487" y="3501008"/>
          <a:ext cx="8402525" cy="1584960"/>
        </p:xfrm>
        <a:graphic>
          <a:graphicData uri="http://schemas.openxmlformats.org/drawingml/2006/table">
            <a:tbl>
              <a:tblPr firstRow="1" bandRow="1">
                <a:tableStyleId>{5C22544A-7EE6-4342-B048-85BDC9FD1C3A}</a:tableStyleId>
              </a:tblPr>
              <a:tblGrid>
                <a:gridCol w="1993813">
                  <a:extLst>
                    <a:ext uri="{9D8B030D-6E8A-4147-A177-3AD203B41FA5}">
                      <a16:colId xmlns:a16="http://schemas.microsoft.com/office/drawing/2014/main" val="3788734751"/>
                    </a:ext>
                  </a:extLst>
                </a:gridCol>
                <a:gridCol w="6408712">
                  <a:extLst>
                    <a:ext uri="{9D8B030D-6E8A-4147-A177-3AD203B41FA5}">
                      <a16:colId xmlns:a16="http://schemas.microsoft.com/office/drawing/2014/main" val="600658852"/>
                    </a:ext>
                  </a:extLst>
                </a:gridCol>
              </a:tblGrid>
              <a:tr h="370840">
                <a:tc>
                  <a:txBody>
                    <a:bodyPr/>
                    <a:lstStyle/>
                    <a:p>
                      <a:pPr algn="ctr"/>
                      <a:r>
                        <a:rPr kumimoji="1" lang="ja-JP" altLang="en-US" sz="2000" b="0" dirty="0">
                          <a:solidFill>
                            <a:schemeClr val="tx1"/>
                          </a:solidFill>
                          <a:latin typeface="BIZ UDP明朝 Medium" panose="02020500000000000000" pitchFamily="18" charset="-128"/>
                          <a:ea typeface="BIZ UDP明朝 Medium" panose="02020500000000000000" pitchFamily="18" charset="-128"/>
                        </a:rPr>
                        <a:t>クラス</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kumimoji="1" lang="ja-JP" altLang="en-US" sz="2000" b="0" dirty="0">
                          <a:solidFill>
                            <a:schemeClr val="tx1"/>
                          </a:solidFill>
                          <a:latin typeface="BIZ UDP明朝 Medium" panose="02020500000000000000" pitchFamily="18" charset="-128"/>
                          <a:ea typeface="BIZ UDP明朝 Medium" panose="02020500000000000000" pitchFamily="18" charset="-128"/>
                        </a:rPr>
                        <a:t>範囲</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960676569"/>
                  </a:ext>
                </a:extLst>
              </a:tr>
              <a:tr h="370840">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ja-JP" altLang="en-US" sz="2000" b="0" dirty="0">
                          <a:latin typeface="BIZ UDP明朝 Medium" panose="02020500000000000000" pitchFamily="18" charset="-128"/>
                          <a:ea typeface="BIZ UDP明朝 Medium" panose="02020500000000000000" pitchFamily="18" charset="-128"/>
                        </a:rPr>
                        <a:t>クラス</a:t>
                      </a:r>
                      <a:r>
                        <a:rPr kumimoji="1" lang="en-US" altLang="ja-JP" sz="2000" b="0" dirty="0">
                          <a:latin typeface="BIZ UDP明朝 Medium" panose="02020500000000000000" pitchFamily="18" charset="-128"/>
                          <a:ea typeface="BIZ UDP明朝 Medium" panose="02020500000000000000" pitchFamily="18" charset="-128"/>
                        </a:rPr>
                        <a:t>A</a:t>
                      </a:r>
                      <a:endParaRPr kumimoji="1" lang="ja-JP" altLang="en-US" sz="2000" b="0" dirty="0">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6882E"/>
                    </a:solidFill>
                  </a:tcPr>
                </a:tc>
                <a:tc>
                  <a:txBody>
                    <a:bodyPr/>
                    <a:lstStyle/>
                    <a:p>
                      <a:pPr algn="ctr"/>
                      <a:r>
                        <a:rPr kumimoji="1" lang="en-US" altLang="ja-JP" sz="2000" b="0" dirty="0">
                          <a:latin typeface="BIZ UDP明朝 Medium" panose="02020500000000000000" pitchFamily="18" charset="-128"/>
                          <a:ea typeface="BIZ UDP明朝 Medium" panose="02020500000000000000" pitchFamily="18" charset="-128"/>
                        </a:rPr>
                        <a:t>10.0.0.0 </a:t>
                      </a:r>
                      <a:r>
                        <a:rPr kumimoji="1" lang="ja-JP" altLang="en-US" sz="2000" b="0" dirty="0">
                          <a:latin typeface="BIZ UDP明朝 Medium" panose="02020500000000000000" pitchFamily="18" charset="-128"/>
                          <a:ea typeface="BIZ UDP明朝 Medium" panose="02020500000000000000" pitchFamily="18" charset="-128"/>
                        </a:rPr>
                        <a:t>～</a:t>
                      </a:r>
                      <a:r>
                        <a:rPr kumimoji="1" lang="en-US" altLang="ja-JP" sz="2000" b="0" dirty="0">
                          <a:latin typeface="BIZ UDP明朝 Medium" panose="02020500000000000000" pitchFamily="18" charset="-128"/>
                          <a:ea typeface="BIZ UDP明朝 Medium" panose="02020500000000000000" pitchFamily="18" charset="-128"/>
                        </a:rPr>
                        <a:t> 10.255.255.255(10.0.0.0/8)</a:t>
                      </a:r>
                      <a:endParaRPr kumimoji="1" lang="ja-JP" altLang="en-US" sz="2000" b="0" dirty="0">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6882E"/>
                    </a:solidFill>
                  </a:tcPr>
                </a:tc>
                <a:extLst>
                  <a:ext uri="{0D108BD9-81ED-4DB2-BD59-A6C34878D82A}">
                    <a16:rowId xmlns:a16="http://schemas.microsoft.com/office/drawing/2014/main" val="1679053709"/>
                  </a:ext>
                </a:extLst>
              </a:tr>
              <a:tr h="370840">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ja-JP" altLang="en-US" sz="2000" b="0" dirty="0">
                          <a:latin typeface="BIZ UDP明朝 Medium" panose="02020500000000000000" pitchFamily="18" charset="-128"/>
                          <a:ea typeface="BIZ UDP明朝 Medium" panose="02020500000000000000" pitchFamily="18" charset="-128"/>
                        </a:rPr>
                        <a:t>クラス</a:t>
                      </a:r>
                      <a:r>
                        <a:rPr kumimoji="1" lang="en-US" altLang="ja-JP" sz="2000" b="0" dirty="0">
                          <a:latin typeface="BIZ UDP明朝 Medium" panose="02020500000000000000" pitchFamily="18" charset="-128"/>
                          <a:ea typeface="BIZ UDP明朝 Medium" panose="02020500000000000000" pitchFamily="18" charset="-128"/>
                        </a:rPr>
                        <a:t>B</a:t>
                      </a:r>
                      <a:endParaRPr kumimoji="1" lang="ja-JP" altLang="en-US" sz="2000" b="0" dirty="0">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en-US" altLang="ja-JP" sz="2000" b="0" dirty="0">
                          <a:latin typeface="BIZ UDP明朝 Medium" panose="02020500000000000000" pitchFamily="18" charset="-128"/>
                          <a:ea typeface="BIZ UDP明朝 Medium" panose="02020500000000000000" pitchFamily="18" charset="-128"/>
                        </a:rPr>
                        <a:t>172.16.0.0  172.31.255.255(172.16.0.0/12)</a:t>
                      </a:r>
                      <a:endParaRPr kumimoji="1" lang="ja-JP" altLang="en-US" sz="2000" b="0" dirty="0">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3327301758"/>
                  </a:ext>
                </a:extLst>
              </a:tr>
              <a:tr h="370840">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ja-JP" altLang="en-US" sz="2000" b="0" dirty="0">
                          <a:latin typeface="BIZ UDP明朝 Medium" panose="02020500000000000000" pitchFamily="18" charset="-128"/>
                          <a:ea typeface="BIZ UDP明朝 Medium" panose="02020500000000000000" pitchFamily="18" charset="-128"/>
                        </a:rPr>
                        <a:t>クラス</a:t>
                      </a:r>
                      <a:r>
                        <a:rPr kumimoji="1" lang="en-US" altLang="ja-JP" sz="2000" b="0" dirty="0">
                          <a:latin typeface="BIZ UDP明朝 Medium" panose="02020500000000000000" pitchFamily="18" charset="-128"/>
                          <a:ea typeface="BIZ UDP明朝 Medium" panose="02020500000000000000" pitchFamily="18" charset="-128"/>
                        </a:rPr>
                        <a:t>C</a:t>
                      </a:r>
                      <a:endParaRPr kumimoji="1" lang="ja-JP" altLang="en-US" sz="2000" b="0" dirty="0">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pPr algn="ctr"/>
                      <a:r>
                        <a:rPr kumimoji="1" lang="en-US" altLang="ja-JP" sz="2000" b="0" dirty="0">
                          <a:latin typeface="BIZ UDP明朝 Medium" panose="02020500000000000000" pitchFamily="18" charset="-128"/>
                          <a:ea typeface="BIZ UDP明朝 Medium" panose="02020500000000000000" pitchFamily="18" charset="-128"/>
                        </a:rPr>
                        <a:t>192.168.0.0  192.168.255.255(192.168.0.0/16)</a:t>
                      </a:r>
                      <a:endParaRPr kumimoji="1" lang="ja-JP" altLang="en-US" sz="2000" b="0" dirty="0">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1804586820"/>
                  </a:ext>
                </a:extLst>
              </a:tr>
            </a:tbl>
          </a:graphicData>
        </a:graphic>
      </p:graphicFrame>
      <p:sp>
        <p:nvSpPr>
          <p:cNvPr id="3" name="제목 1">
            <a:extLst>
              <a:ext uri="{FF2B5EF4-FFF2-40B4-BE49-F238E27FC236}">
                <a16:creationId xmlns:a16="http://schemas.microsoft.com/office/drawing/2014/main" id="{0519C0C9-1BD5-26BD-586A-E6C8CB11D020}"/>
              </a:ext>
            </a:extLst>
          </p:cNvPr>
          <p:cNvSpPr txBox="1">
            <a:spLocks/>
          </p:cNvSpPr>
          <p:nvPr/>
        </p:nvSpPr>
        <p:spPr>
          <a:xfrm>
            <a:off x="313026" y="3115313"/>
            <a:ext cx="2664296" cy="481492"/>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1000" b="0" dirty="0">
                <a:solidFill>
                  <a:srgbClr val="F6882E"/>
                </a:solidFill>
                <a:latin typeface="BIZ UDP明朝 Medium" panose="02020500000000000000" pitchFamily="18" charset="-128"/>
                <a:ea typeface="BIZ UDP明朝 Medium" panose="02020500000000000000" pitchFamily="18" charset="-128"/>
              </a:rPr>
              <a:t>クラス表</a:t>
            </a:r>
          </a:p>
        </p:txBody>
      </p:sp>
    </p:spTree>
    <p:extLst>
      <p:ext uri="{BB962C8B-B14F-4D97-AF65-F5344CB8AC3E}">
        <p14:creationId xmlns:p14="http://schemas.microsoft.com/office/powerpoint/2010/main" val="1588442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내용 개체 틀 5">
            <a:extLst>
              <a:ext uri="{FF2B5EF4-FFF2-40B4-BE49-F238E27FC236}">
                <a16:creationId xmlns:a16="http://schemas.microsoft.com/office/drawing/2014/main" id="{F4F57D5B-5258-C942-9420-57293D3774D4}"/>
              </a:ext>
            </a:extLst>
          </p:cNvPr>
          <p:cNvSpPr>
            <a:spLocks noGrp="1"/>
          </p:cNvSpPr>
          <p:nvPr>
            <p:ph idx="1"/>
          </p:nvPr>
        </p:nvSpPr>
        <p:spPr>
          <a:xfrm>
            <a:off x="395536" y="1124744"/>
            <a:ext cx="8402525" cy="4881686"/>
          </a:xfrm>
        </p:spPr>
        <p:txBody>
          <a:bodyPr>
            <a:normAutofit/>
          </a:bodyPr>
          <a:lstStyle/>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　</a:t>
            </a:r>
            <a:r>
              <a:rPr lang="en-US" altLang="ja-JP" b="0" i="0" dirty="0">
                <a:solidFill>
                  <a:srgbClr val="14171A"/>
                </a:solidFill>
                <a:effectLst/>
                <a:latin typeface="BIZ UDP明朝 Medium" panose="02020500000000000000" pitchFamily="18" charset="-128"/>
                <a:ea typeface="BIZ UDP明朝 Medium" panose="02020500000000000000" pitchFamily="18" charset="-128"/>
              </a:rPr>
              <a:t>IP</a:t>
            </a:r>
            <a:r>
              <a:rPr lang="ja-JP" altLang="en-US" b="0" i="0" dirty="0">
                <a:solidFill>
                  <a:srgbClr val="14171A"/>
                </a:solidFill>
                <a:effectLst/>
                <a:latin typeface="BIZ UDP明朝 Medium" panose="02020500000000000000" pitchFamily="18" charset="-128"/>
                <a:ea typeface="BIZ UDP明朝 Medium" panose="02020500000000000000" pitchFamily="18" charset="-128"/>
              </a:rPr>
              <a:t>アドレスの構成は必ず</a:t>
            </a:r>
            <a:r>
              <a:rPr lang="ja-JP" altLang="en-US" b="0" i="0" dirty="0">
                <a:solidFill>
                  <a:srgbClr val="FF0000"/>
                </a:solidFill>
                <a:effectLst/>
                <a:latin typeface="BIZ UDP明朝 Medium" panose="02020500000000000000" pitchFamily="18" charset="-128"/>
                <a:ea typeface="BIZ UDP明朝 Medium" panose="02020500000000000000" pitchFamily="18" charset="-128"/>
              </a:rPr>
              <a:t>ネットワーク部</a:t>
            </a:r>
            <a:r>
              <a:rPr lang="ja-JP" altLang="en-US" b="0" i="0" dirty="0">
                <a:solidFill>
                  <a:srgbClr val="14171A"/>
                </a:solidFill>
                <a:effectLst/>
                <a:latin typeface="BIZ UDP明朝 Medium" panose="02020500000000000000" pitchFamily="18" charset="-128"/>
                <a:ea typeface="BIZ UDP明朝 Medium" panose="02020500000000000000" pitchFamily="18" charset="-128"/>
              </a:rPr>
              <a:t>と</a:t>
            </a:r>
            <a:r>
              <a:rPr lang="ja-JP" altLang="en-US" b="0" i="0" dirty="0">
                <a:solidFill>
                  <a:srgbClr val="0070C0"/>
                </a:solidFill>
                <a:effectLst/>
                <a:latin typeface="BIZ UDP明朝 Medium" panose="02020500000000000000" pitchFamily="18" charset="-128"/>
                <a:ea typeface="BIZ UDP明朝 Medium" panose="02020500000000000000" pitchFamily="18" charset="-128"/>
              </a:rPr>
              <a:t>ホスト部</a:t>
            </a:r>
            <a:r>
              <a:rPr lang="ja-JP" altLang="en-US" b="0" i="0" dirty="0">
                <a:solidFill>
                  <a:srgbClr val="14171A"/>
                </a:solidFill>
                <a:effectLst/>
                <a:latin typeface="BIZ UDP明朝 Medium" panose="02020500000000000000" pitchFamily="18" charset="-128"/>
                <a:ea typeface="BIZ UDP明朝 Medium" panose="02020500000000000000" pitchFamily="18" charset="-128"/>
              </a:rPr>
              <a:t>からなります。</a:t>
            </a:r>
            <a:r>
              <a:rPr lang="ja-JP" altLang="en-US" i="0" dirty="0">
                <a:solidFill>
                  <a:srgbClr val="000000"/>
                </a:solidFill>
                <a:latin typeface="BIZ UDP明朝 Medium" panose="02020500000000000000" pitchFamily="18" charset="-128"/>
                <a:ea typeface="BIZ UDP明朝 Medium" panose="02020500000000000000" pitchFamily="18" charset="-128"/>
              </a:rPr>
              <a:t>　</a:t>
            </a:r>
            <a:endParaRPr lang="en-US" altLang="ja-JP" i="0" dirty="0">
              <a:solidFill>
                <a:srgbClr val="000000"/>
              </a:solidFill>
              <a:latin typeface="BIZ UDP明朝 Medium" panose="02020500000000000000" pitchFamily="18" charset="-128"/>
              <a:ea typeface="BIZ UDP明朝 Medium" panose="02020500000000000000" pitchFamily="18" charset="-128"/>
            </a:endParaRPr>
          </a:p>
          <a:p>
            <a:pPr marL="0" indent="0" algn="ctr"/>
            <a:endParaRPr lang="en-US" altLang="ja-JP" i="0" dirty="0">
              <a:solidFill>
                <a:srgbClr val="000000"/>
              </a:solidFill>
              <a:latin typeface="BIZ UDP明朝 Medium" panose="02020500000000000000" pitchFamily="18" charset="-128"/>
              <a:ea typeface="BIZ UDP明朝 Medium" panose="02020500000000000000" pitchFamily="18" charset="-128"/>
            </a:endParaRPr>
          </a:p>
          <a:p>
            <a:pPr marL="0" indent="0" algn="ctr"/>
            <a:r>
              <a:rPr lang="ja-JP" altLang="en-US" sz="3200" i="0" u="sng" dirty="0">
                <a:solidFill>
                  <a:srgbClr val="FF0000"/>
                </a:solidFill>
                <a:latin typeface="BIZ UDP明朝 Medium" panose="02020500000000000000" pitchFamily="18" charset="-128"/>
                <a:ea typeface="BIZ UDP明朝 Medium" panose="02020500000000000000" pitchFamily="18" charset="-128"/>
              </a:rPr>
              <a:t>１９２</a:t>
            </a:r>
            <a:r>
              <a:rPr lang="en-US" altLang="ja-JP" sz="3200" i="0" u="sng" dirty="0">
                <a:solidFill>
                  <a:srgbClr val="FF0000"/>
                </a:solidFill>
                <a:latin typeface="BIZ UDP明朝 Medium" panose="02020500000000000000" pitchFamily="18" charset="-128"/>
                <a:ea typeface="BIZ UDP明朝 Medium" panose="02020500000000000000" pitchFamily="18" charset="-128"/>
              </a:rPr>
              <a:t>.168.0</a:t>
            </a:r>
            <a:r>
              <a:rPr lang="en-US" altLang="ja-JP" sz="3200" i="0" dirty="0">
                <a:solidFill>
                  <a:srgbClr val="000000"/>
                </a:solidFill>
                <a:latin typeface="BIZ UDP明朝 Medium" panose="02020500000000000000" pitchFamily="18" charset="-128"/>
                <a:ea typeface="BIZ UDP明朝 Medium" panose="02020500000000000000" pitchFamily="18" charset="-128"/>
              </a:rPr>
              <a:t>.</a:t>
            </a:r>
            <a:r>
              <a:rPr lang="en-US" altLang="ja-JP" sz="3200" i="0" u="sng" dirty="0">
                <a:solidFill>
                  <a:srgbClr val="0070C0"/>
                </a:solidFill>
                <a:latin typeface="BIZ UDP明朝 Medium" panose="02020500000000000000" pitchFamily="18" charset="-128"/>
                <a:ea typeface="BIZ UDP明朝 Medium" panose="02020500000000000000" pitchFamily="18" charset="-128"/>
              </a:rPr>
              <a:t>1</a:t>
            </a:r>
          </a:p>
          <a:p>
            <a:pPr marL="0" indent="0" algn="ctr"/>
            <a:r>
              <a:rPr lang="ja-JP" altLang="en-US" i="0" dirty="0">
                <a:solidFill>
                  <a:srgbClr val="000000"/>
                </a:solidFill>
                <a:latin typeface="BIZ UDP明朝 Medium" panose="02020500000000000000" pitchFamily="18" charset="-128"/>
                <a:ea typeface="BIZ UDP明朝 Medium" panose="02020500000000000000" pitchFamily="18" charset="-128"/>
              </a:rPr>
              <a:t>　　　　　　</a:t>
            </a:r>
            <a:r>
              <a:rPr lang="ja-JP" altLang="en-US" i="0" dirty="0">
                <a:solidFill>
                  <a:srgbClr val="FF0000"/>
                </a:solidFill>
                <a:latin typeface="BIZ UDP明朝 Medium" panose="02020500000000000000" pitchFamily="18" charset="-128"/>
                <a:ea typeface="BIZ UDP明朝 Medium" panose="02020500000000000000" pitchFamily="18" charset="-128"/>
              </a:rPr>
              <a:t>ネットワーク部</a:t>
            </a:r>
            <a:r>
              <a:rPr lang="ja-JP" altLang="en-US" i="0" dirty="0">
                <a:solidFill>
                  <a:srgbClr val="000000"/>
                </a:solidFill>
                <a:latin typeface="BIZ UDP明朝 Medium" panose="02020500000000000000" pitchFamily="18" charset="-128"/>
                <a:ea typeface="BIZ UDP明朝 Medium" panose="02020500000000000000" pitchFamily="18" charset="-128"/>
              </a:rPr>
              <a:t>　　　</a:t>
            </a:r>
            <a:r>
              <a:rPr lang="ja-JP" altLang="en-US" i="0" dirty="0">
                <a:solidFill>
                  <a:srgbClr val="0070C0"/>
                </a:solidFill>
                <a:latin typeface="BIZ UDP明朝 Medium" panose="02020500000000000000" pitchFamily="18" charset="-128"/>
                <a:ea typeface="BIZ UDP明朝 Medium" panose="02020500000000000000" pitchFamily="18" charset="-128"/>
              </a:rPr>
              <a:t>ホスト部</a:t>
            </a:r>
            <a:endParaRPr lang="en-US" altLang="ja-JP" i="0" dirty="0">
              <a:solidFill>
                <a:srgbClr val="0070C0"/>
              </a:solidFill>
              <a:latin typeface="BIZ UDP明朝 Medium" panose="02020500000000000000" pitchFamily="18" charset="-128"/>
              <a:ea typeface="BIZ UDP明朝 Medium" panose="02020500000000000000" pitchFamily="18" charset="-128"/>
            </a:endParaRPr>
          </a:p>
          <a:p>
            <a:pPr marL="0" indent="0" algn="ctr"/>
            <a:endParaRPr lang="en-US" altLang="ja-JP" i="0" dirty="0">
              <a:solidFill>
                <a:srgbClr val="0070C0"/>
              </a:solidFill>
              <a:latin typeface="BIZ UDP明朝 Medium" panose="02020500000000000000" pitchFamily="18" charset="-128"/>
              <a:ea typeface="BIZ UDP明朝 Medium" panose="02020500000000000000" pitchFamily="18" charset="-128"/>
            </a:endParaRPr>
          </a:p>
          <a:p>
            <a:pPr marL="0" indent="0" algn="ctr"/>
            <a:endParaRPr lang="en-US" altLang="ja-JP" i="0" dirty="0">
              <a:solidFill>
                <a:srgbClr val="0070C0"/>
              </a:solidFill>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a:t>
            </a:r>
            <a:r>
              <a:rPr lang="ja-JP" altLang="en-US" b="1" i="0" dirty="0">
                <a:solidFill>
                  <a:srgbClr val="FF0000"/>
                </a:solidFill>
                <a:latin typeface="BIZ UDP明朝 Medium" panose="02020500000000000000" pitchFamily="18" charset="-128"/>
                <a:ea typeface="BIZ UDP明朝 Medium" panose="02020500000000000000" pitchFamily="18" charset="-128"/>
              </a:rPr>
              <a:t>ネットワーク部</a:t>
            </a:r>
            <a:endParaRPr lang="en-US" altLang="ja-JP" b="1" i="0" dirty="0">
              <a:solidFill>
                <a:srgbClr val="FF0000"/>
              </a:solidFill>
              <a:latin typeface="BIZ UDP明朝 Medium" panose="02020500000000000000" pitchFamily="18" charset="-128"/>
              <a:ea typeface="BIZ UDP明朝 Medium" panose="02020500000000000000" pitchFamily="18" charset="-128"/>
            </a:endParaRPr>
          </a:p>
          <a:p>
            <a:pPr marL="0" indent="0"/>
            <a:r>
              <a:rPr lang="ja-JP" altLang="en-US" b="0" i="0" dirty="0">
                <a:solidFill>
                  <a:srgbClr val="222222"/>
                </a:solidFill>
                <a:effectLst/>
                <a:latin typeface="BIZ UDP明朝 Medium" panose="02020500000000000000" pitchFamily="18" charset="-128"/>
                <a:ea typeface="BIZ UDP明朝 Medium" panose="02020500000000000000" pitchFamily="18" charset="-128"/>
              </a:rPr>
              <a:t>その</a:t>
            </a:r>
            <a:r>
              <a:rPr lang="en-US" altLang="ja-JP" b="0" i="0" dirty="0">
                <a:solidFill>
                  <a:srgbClr val="222222"/>
                </a:solidFill>
                <a:effectLst/>
                <a:latin typeface="BIZ UDP明朝 Medium" panose="02020500000000000000" pitchFamily="18" charset="-128"/>
                <a:ea typeface="BIZ UDP明朝 Medium" panose="02020500000000000000" pitchFamily="18" charset="-128"/>
              </a:rPr>
              <a:t>IP</a:t>
            </a:r>
            <a:r>
              <a:rPr lang="ja-JP" altLang="en-US" b="0" i="0" dirty="0">
                <a:solidFill>
                  <a:srgbClr val="222222"/>
                </a:solidFill>
                <a:effectLst/>
                <a:latin typeface="BIZ UDP明朝 Medium" panose="02020500000000000000" pitchFamily="18" charset="-128"/>
                <a:ea typeface="BIZ UDP明朝 Medium" panose="02020500000000000000" pitchFamily="18" charset="-128"/>
              </a:rPr>
              <a:t>アドレスが</a:t>
            </a:r>
            <a:r>
              <a:rPr lang="ja-JP" altLang="en-US" b="0" i="0" dirty="0">
                <a:solidFill>
                  <a:srgbClr val="222222"/>
                </a:solidFill>
                <a:effectLst/>
                <a:uFill>
                  <a:solidFill>
                    <a:srgbClr val="F6882E"/>
                  </a:solidFill>
                </a:uFill>
                <a:latin typeface="BIZ UDP明朝 Medium" panose="02020500000000000000" pitchFamily="18" charset="-128"/>
                <a:ea typeface="BIZ UDP明朝 Medium" panose="02020500000000000000" pitchFamily="18" charset="-128"/>
              </a:rPr>
              <a:t>属している</a:t>
            </a:r>
            <a:r>
              <a:rPr lang="ja-JP" altLang="en-US" b="0" i="0" u="heavy" dirty="0">
                <a:solidFill>
                  <a:srgbClr val="222222"/>
                </a:solidFill>
                <a:effectLst/>
                <a:uFill>
                  <a:solidFill>
                    <a:srgbClr val="F6882E"/>
                  </a:solidFill>
                </a:uFill>
                <a:latin typeface="BIZ UDP明朝 Medium" panose="02020500000000000000" pitchFamily="18" charset="-128"/>
                <a:ea typeface="BIZ UDP明朝 Medium" panose="02020500000000000000" pitchFamily="18" charset="-128"/>
              </a:rPr>
              <a:t>ネットワークを識別</a:t>
            </a:r>
            <a:r>
              <a:rPr lang="ja-JP" altLang="en-US" b="0" i="0" dirty="0">
                <a:solidFill>
                  <a:srgbClr val="222222"/>
                </a:solidFill>
                <a:effectLst/>
                <a:latin typeface="BIZ UDP明朝 Medium" panose="02020500000000000000" pitchFamily="18" charset="-128"/>
                <a:ea typeface="BIZ UDP明朝 Medium" panose="02020500000000000000" pitchFamily="18" charset="-128"/>
              </a:rPr>
              <a:t>するための部分です。その</a:t>
            </a:r>
            <a:r>
              <a:rPr lang="en-US" altLang="ja-JP" b="0" i="0" dirty="0">
                <a:solidFill>
                  <a:srgbClr val="222222"/>
                </a:solidFill>
                <a:effectLst/>
                <a:latin typeface="BIZ UDP明朝 Medium" panose="02020500000000000000" pitchFamily="18" charset="-128"/>
                <a:ea typeface="BIZ UDP明朝 Medium" panose="02020500000000000000" pitchFamily="18" charset="-128"/>
              </a:rPr>
              <a:t>IP</a:t>
            </a:r>
            <a:r>
              <a:rPr lang="ja-JP" altLang="en-US" b="0" i="0" dirty="0">
                <a:solidFill>
                  <a:srgbClr val="222222"/>
                </a:solidFill>
                <a:effectLst/>
                <a:latin typeface="BIZ UDP明朝 Medium" panose="02020500000000000000" pitchFamily="18" charset="-128"/>
                <a:ea typeface="BIZ UDP明朝 Medium" panose="02020500000000000000" pitchFamily="18" charset="-128"/>
              </a:rPr>
              <a:t>アドレスが、どのネットワークで使われているのかがわかります。</a:t>
            </a:r>
            <a:endParaRPr lang="en-US" altLang="ja-JP" b="0" i="0" dirty="0">
              <a:solidFill>
                <a:srgbClr val="222222"/>
              </a:solidFill>
              <a:effectLst/>
              <a:latin typeface="BIZ UDP明朝 Medium" panose="02020500000000000000" pitchFamily="18" charset="-128"/>
              <a:ea typeface="BIZ UDP明朝 Medium" panose="02020500000000000000" pitchFamily="18" charset="-128"/>
            </a:endParaRPr>
          </a:p>
          <a:p>
            <a:pPr marL="0" indent="0"/>
            <a:endParaRPr lang="en-US" altLang="ja-JP" b="0" i="0" dirty="0">
              <a:solidFill>
                <a:schemeClr val="tx1"/>
              </a:solidFill>
              <a:effectLst/>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a:t>
            </a:r>
            <a:r>
              <a:rPr lang="ja-JP" altLang="en-US" b="1" i="0" dirty="0">
                <a:solidFill>
                  <a:srgbClr val="0070C0"/>
                </a:solidFill>
                <a:latin typeface="BIZ UDP明朝 Medium" panose="02020500000000000000" pitchFamily="18" charset="-128"/>
                <a:ea typeface="BIZ UDP明朝 Medium" panose="02020500000000000000" pitchFamily="18" charset="-128"/>
              </a:rPr>
              <a:t>ホスト部</a:t>
            </a:r>
            <a:endParaRPr lang="en-US" altLang="ja-JP" b="1" i="0" dirty="0">
              <a:solidFill>
                <a:srgbClr val="0070C0"/>
              </a:solidFill>
              <a:latin typeface="BIZ UDP明朝 Medium" panose="02020500000000000000" pitchFamily="18" charset="-128"/>
              <a:ea typeface="BIZ UDP明朝 Medium" panose="02020500000000000000" pitchFamily="18" charset="-128"/>
            </a:endParaRPr>
          </a:p>
          <a:p>
            <a:pPr marL="0" indent="0"/>
            <a:r>
              <a:rPr lang="ja-JP" altLang="en-US" b="0" i="0" dirty="0">
                <a:solidFill>
                  <a:srgbClr val="222222"/>
                </a:solidFill>
                <a:effectLst/>
                <a:latin typeface="BIZ UDP明朝 Medium" panose="02020500000000000000" pitchFamily="18" charset="-128"/>
                <a:ea typeface="BIZ UDP明朝 Medium" panose="02020500000000000000" pitchFamily="18" charset="-128"/>
              </a:rPr>
              <a:t>ネットワーク内の</a:t>
            </a:r>
            <a:r>
              <a:rPr lang="ja-JP" altLang="en-US" b="0" i="0" u="heavy" dirty="0">
                <a:solidFill>
                  <a:srgbClr val="222222"/>
                </a:solidFill>
                <a:effectLst/>
                <a:uFill>
                  <a:solidFill>
                    <a:srgbClr val="F6882E"/>
                  </a:solidFill>
                </a:uFill>
                <a:latin typeface="BIZ UDP明朝 Medium" panose="02020500000000000000" pitchFamily="18" charset="-128"/>
                <a:ea typeface="BIZ UDP明朝 Medium" panose="02020500000000000000" pitchFamily="18" charset="-128"/>
              </a:rPr>
              <a:t>コンピュータを識別</a:t>
            </a:r>
            <a:r>
              <a:rPr lang="ja-JP" altLang="en-US" b="0" i="0" dirty="0">
                <a:solidFill>
                  <a:srgbClr val="222222"/>
                </a:solidFill>
                <a:effectLst/>
                <a:latin typeface="BIZ UDP明朝 Medium" panose="02020500000000000000" pitchFamily="18" charset="-128"/>
                <a:ea typeface="BIZ UDP明朝 Medium" panose="02020500000000000000" pitchFamily="18" charset="-128"/>
              </a:rPr>
              <a:t>するための部分です。その</a:t>
            </a:r>
            <a:r>
              <a:rPr lang="en-US" altLang="ja-JP" b="0" i="0" dirty="0">
                <a:solidFill>
                  <a:srgbClr val="222222"/>
                </a:solidFill>
                <a:effectLst/>
                <a:latin typeface="BIZ UDP明朝 Medium" panose="02020500000000000000" pitchFamily="18" charset="-128"/>
                <a:ea typeface="BIZ UDP明朝 Medium" panose="02020500000000000000" pitchFamily="18" charset="-128"/>
              </a:rPr>
              <a:t>IP</a:t>
            </a:r>
            <a:r>
              <a:rPr lang="ja-JP" altLang="en-US" b="0" i="0" dirty="0">
                <a:solidFill>
                  <a:srgbClr val="222222"/>
                </a:solidFill>
                <a:effectLst/>
                <a:latin typeface="BIZ UDP明朝 Medium" panose="02020500000000000000" pitchFamily="18" charset="-128"/>
                <a:ea typeface="BIZ UDP明朝 Medium" panose="02020500000000000000" pitchFamily="18" charset="-128"/>
              </a:rPr>
              <a:t>アドレスが、ネットワーク内のどのコンピュータに割り当てられているかがわかります。 </a:t>
            </a:r>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i="0" dirty="0">
              <a:solidFill>
                <a:srgbClr val="000000"/>
              </a:solidFill>
              <a:latin typeface="BIZ UDP明朝 Medium" panose="02020500000000000000" pitchFamily="18" charset="-128"/>
              <a:ea typeface="BIZ UDP明朝 Medium" panose="02020500000000000000" pitchFamily="18" charset="-128"/>
            </a:endParaRPr>
          </a:p>
          <a:p>
            <a:pPr marL="0" indent="0"/>
            <a:r>
              <a:rPr lang="ja-JP" altLang="en-US" i="0" dirty="0">
                <a:solidFill>
                  <a:srgbClr val="000000"/>
                </a:solidFill>
                <a:latin typeface="BIZ UDP明朝 Medium" panose="02020500000000000000" pitchFamily="18" charset="-128"/>
                <a:ea typeface="BIZ UDP明朝 Medium" panose="02020500000000000000" pitchFamily="18" charset="-128"/>
              </a:rPr>
              <a:t>　</a:t>
            </a:r>
            <a:endParaRPr lang="en-US" altLang="ja-JP" i="0" dirty="0">
              <a:solidFill>
                <a:srgbClr val="000000"/>
              </a:solidFill>
              <a:latin typeface="BIZ UDP明朝 Medium" panose="02020500000000000000" pitchFamily="18" charset="-128"/>
              <a:ea typeface="BIZ UDP明朝 Medium" panose="02020500000000000000" pitchFamily="18" charset="-128"/>
            </a:endParaRPr>
          </a:p>
        </p:txBody>
      </p:sp>
      <p:sp>
        <p:nvSpPr>
          <p:cNvPr id="6" name="제목 1">
            <a:extLst>
              <a:ext uri="{FF2B5EF4-FFF2-40B4-BE49-F238E27FC236}">
                <a16:creationId xmlns:a16="http://schemas.microsoft.com/office/drawing/2014/main" id="{328E8C32-9164-2876-C63D-59A5D487A4F5}"/>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2400" dirty="0">
                <a:solidFill>
                  <a:schemeClr val="tx1"/>
                </a:solidFill>
                <a:latin typeface="BIZ UDP明朝 Medium" panose="02020500000000000000" pitchFamily="18" charset="-128"/>
                <a:ea typeface="BIZ UDP明朝 Medium" panose="02020500000000000000" pitchFamily="18" charset="-128"/>
              </a:rPr>
              <a:t>ネットワーク部とホスト部</a:t>
            </a:r>
          </a:p>
        </p:txBody>
      </p:sp>
      <p:sp>
        <p:nvSpPr>
          <p:cNvPr id="2" name="正方形/長方形 1">
            <a:extLst>
              <a:ext uri="{FF2B5EF4-FFF2-40B4-BE49-F238E27FC236}">
                <a16:creationId xmlns:a16="http://schemas.microsoft.com/office/drawing/2014/main" id="{416591C0-CE56-FFAE-F3CA-CD3B85B6FC39}"/>
              </a:ext>
            </a:extLst>
          </p:cNvPr>
          <p:cNvSpPr/>
          <p:nvPr/>
        </p:nvSpPr>
        <p:spPr>
          <a:xfrm>
            <a:off x="3059832" y="1700808"/>
            <a:ext cx="3276364" cy="1080120"/>
          </a:xfrm>
          <a:prstGeom prst="rect">
            <a:avLst/>
          </a:prstGeom>
          <a:no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
        <p:nvSpPr>
          <p:cNvPr id="9" name="제목 1">
            <a:extLst>
              <a:ext uri="{FF2B5EF4-FFF2-40B4-BE49-F238E27FC236}">
                <a16:creationId xmlns:a16="http://schemas.microsoft.com/office/drawing/2014/main" id="{EF4D8C26-273D-4D8A-E9C0-46B93202C8A8}"/>
              </a:ext>
            </a:extLst>
          </p:cNvPr>
          <p:cNvSpPr>
            <a:spLocks noGrp="1"/>
          </p:cNvSpPr>
          <p:nvPr>
            <p:ph type="title"/>
          </p:nvPr>
        </p:nvSpPr>
        <p:spPr>
          <a:xfrm>
            <a:off x="395536" y="0"/>
            <a:ext cx="2664296" cy="481492"/>
          </a:xfrm>
        </p:spPr>
        <p:txBody>
          <a:bodyPr>
            <a:normAutofit/>
          </a:bodyPr>
          <a:lstStyle/>
          <a:p>
            <a:r>
              <a:rPr lang="en-US" altLang="ja-JP" sz="1600" dirty="0">
                <a:solidFill>
                  <a:schemeClr val="tx1"/>
                </a:solidFill>
                <a:latin typeface="BIZ UDP明朝 Medium" panose="02020500000000000000" pitchFamily="18" charset="-128"/>
                <a:ea typeface="BIZ UDP明朝 Medium" panose="02020500000000000000" pitchFamily="18" charset="-128"/>
              </a:rPr>
              <a:t>01 IP</a:t>
            </a:r>
            <a:r>
              <a:rPr lang="ja-JP" altLang="en-US" sz="1600" dirty="0">
                <a:solidFill>
                  <a:schemeClr val="tx1"/>
                </a:solidFill>
                <a:latin typeface="BIZ UDP明朝 Medium" panose="02020500000000000000" pitchFamily="18" charset="-128"/>
                <a:ea typeface="BIZ UDP明朝 Medium" panose="02020500000000000000" pitchFamily="18" charset="-128"/>
              </a:rPr>
              <a:t>アドレス</a:t>
            </a:r>
            <a:endParaRPr lang="ko-KR" altLang="en-US" sz="1600" dirty="0">
              <a:solidFill>
                <a:schemeClr val="tx1"/>
              </a:solidFill>
              <a:latin typeface="BIZ UDP明朝 Medium" panose="02020500000000000000" pitchFamily="18" charset="-128"/>
            </a:endParaRPr>
          </a:p>
        </p:txBody>
      </p:sp>
    </p:spTree>
    <p:extLst>
      <p:ext uri="{BB962C8B-B14F-4D97-AF65-F5344CB8AC3E}">
        <p14:creationId xmlns:p14="http://schemas.microsoft.com/office/powerpoint/2010/main" val="29315807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내용 개체 틀 5">
            <a:extLst>
              <a:ext uri="{FF2B5EF4-FFF2-40B4-BE49-F238E27FC236}">
                <a16:creationId xmlns:a16="http://schemas.microsoft.com/office/drawing/2014/main" id="{F4F57D5B-5258-C942-9420-57293D3774D4}"/>
              </a:ext>
            </a:extLst>
          </p:cNvPr>
          <p:cNvSpPr>
            <a:spLocks noGrp="1"/>
          </p:cNvSpPr>
          <p:nvPr>
            <p:ph idx="1"/>
          </p:nvPr>
        </p:nvSpPr>
        <p:spPr>
          <a:xfrm>
            <a:off x="366849" y="1406838"/>
            <a:ext cx="8402525" cy="4881686"/>
          </a:xfrm>
        </p:spPr>
        <p:txBody>
          <a:bodyPr/>
          <a:lstStyle/>
          <a:p>
            <a:pPr marL="0" indent="0"/>
            <a:endParaRPr lang="en-US" altLang="ja-JP" i="0" dirty="0">
              <a:solidFill>
                <a:srgbClr val="000000"/>
              </a:solidFill>
              <a:latin typeface="BIZ UDP明朝 Medium" panose="02020500000000000000" pitchFamily="18" charset="-128"/>
              <a:ea typeface="BIZ UDP明朝 Medium" panose="02020500000000000000" pitchFamily="18" charset="-128"/>
            </a:endParaRPr>
          </a:p>
          <a:p>
            <a:pPr marL="0" indent="0"/>
            <a:endParaRPr lang="en-US" altLang="ja-JP" i="0" dirty="0">
              <a:solidFill>
                <a:srgbClr val="000000"/>
              </a:solidFill>
              <a:latin typeface="BIZ UDP明朝 Medium" panose="02020500000000000000" pitchFamily="18" charset="-128"/>
              <a:ea typeface="BIZ UDP明朝 Medium" panose="02020500000000000000" pitchFamily="18" charset="-128"/>
            </a:endParaRPr>
          </a:p>
          <a:p>
            <a:pPr marL="0" indent="0"/>
            <a:r>
              <a:rPr lang="ja-JP" altLang="en-US" i="0" dirty="0">
                <a:solidFill>
                  <a:srgbClr val="000000"/>
                </a:solidFill>
                <a:latin typeface="BIZ UDP明朝 Medium" panose="02020500000000000000" pitchFamily="18" charset="-128"/>
                <a:ea typeface="BIZ UDP明朝 Medium" panose="02020500000000000000" pitchFamily="18" charset="-128"/>
              </a:rPr>
              <a:t>　</a:t>
            </a:r>
            <a:endParaRPr lang="en-US" altLang="ja-JP" i="0" dirty="0">
              <a:solidFill>
                <a:srgbClr val="000000"/>
              </a:solidFill>
              <a:latin typeface="BIZ UDP明朝 Medium" panose="02020500000000000000" pitchFamily="18" charset="-128"/>
              <a:ea typeface="BIZ UDP明朝 Medium" panose="02020500000000000000" pitchFamily="18" charset="-128"/>
            </a:endParaRPr>
          </a:p>
        </p:txBody>
      </p:sp>
      <p:sp>
        <p:nvSpPr>
          <p:cNvPr id="5" name="제목 1">
            <a:extLst>
              <a:ext uri="{FF2B5EF4-FFF2-40B4-BE49-F238E27FC236}">
                <a16:creationId xmlns:a16="http://schemas.microsoft.com/office/drawing/2014/main" id="{165FC0E4-C01D-7BA8-BF87-4D03D1E0D594}"/>
              </a:ext>
            </a:extLst>
          </p:cNvPr>
          <p:cNvSpPr>
            <a:spLocks noGrp="1"/>
          </p:cNvSpPr>
          <p:nvPr>
            <p:ph type="title"/>
          </p:nvPr>
        </p:nvSpPr>
        <p:spPr>
          <a:xfrm>
            <a:off x="395536" y="0"/>
            <a:ext cx="2664296" cy="481492"/>
          </a:xfrm>
        </p:spPr>
        <p:txBody>
          <a:bodyPr>
            <a:normAutofit/>
          </a:bodyPr>
          <a:lstStyle/>
          <a:p>
            <a:r>
              <a:rPr lang="en-US" altLang="ja-JP" sz="1600" dirty="0">
                <a:solidFill>
                  <a:schemeClr val="tx1"/>
                </a:solidFill>
                <a:latin typeface="BIZ UDP明朝 Medium" panose="02020500000000000000" pitchFamily="18" charset="-128"/>
                <a:ea typeface="BIZ UDP明朝 Medium" panose="02020500000000000000" pitchFamily="18" charset="-128"/>
              </a:rPr>
              <a:t>01 IP</a:t>
            </a:r>
            <a:r>
              <a:rPr lang="ja-JP" altLang="en-US" sz="1600" dirty="0">
                <a:solidFill>
                  <a:schemeClr val="tx1"/>
                </a:solidFill>
                <a:latin typeface="BIZ UDP明朝 Medium" panose="02020500000000000000" pitchFamily="18" charset="-128"/>
                <a:ea typeface="BIZ UDP明朝 Medium" panose="02020500000000000000" pitchFamily="18" charset="-128"/>
              </a:rPr>
              <a:t>アドレス</a:t>
            </a:r>
            <a:endParaRPr lang="ko-KR" altLang="en-US" sz="1600" dirty="0">
              <a:solidFill>
                <a:schemeClr val="tx1"/>
              </a:solidFill>
              <a:latin typeface="BIZ UDP明朝 Medium" panose="02020500000000000000" pitchFamily="18" charset="-128"/>
            </a:endParaRPr>
          </a:p>
        </p:txBody>
      </p:sp>
      <p:sp>
        <p:nvSpPr>
          <p:cNvPr id="6" name="제목 1">
            <a:extLst>
              <a:ext uri="{FF2B5EF4-FFF2-40B4-BE49-F238E27FC236}">
                <a16:creationId xmlns:a16="http://schemas.microsoft.com/office/drawing/2014/main" id="{328E8C32-9164-2876-C63D-59A5D487A4F5}"/>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2400" dirty="0">
                <a:solidFill>
                  <a:schemeClr val="tx1"/>
                </a:solidFill>
                <a:latin typeface="BIZ UDP明朝 Medium" panose="02020500000000000000" pitchFamily="18" charset="-128"/>
                <a:ea typeface="BIZ UDP明朝 Medium" panose="02020500000000000000" pitchFamily="18" charset="-128"/>
              </a:rPr>
              <a:t>ネットワーク部とホスト部</a:t>
            </a:r>
          </a:p>
        </p:txBody>
      </p:sp>
      <p:pic>
        <p:nvPicPr>
          <p:cNvPr id="8" name="図 7">
            <a:extLst>
              <a:ext uri="{FF2B5EF4-FFF2-40B4-BE49-F238E27FC236}">
                <a16:creationId xmlns:a16="http://schemas.microsoft.com/office/drawing/2014/main" id="{B86FDC3B-585D-6EFE-F592-63545188FD6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162682" y="1756110"/>
            <a:ext cx="499120" cy="499120"/>
          </a:xfrm>
          <a:prstGeom prst="rect">
            <a:avLst/>
          </a:prstGeom>
        </p:spPr>
      </p:pic>
      <p:pic>
        <p:nvPicPr>
          <p:cNvPr id="10" name="図 9">
            <a:extLst>
              <a:ext uri="{FF2B5EF4-FFF2-40B4-BE49-F238E27FC236}">
                <a16:creationId xmlns:a16="http://schemas.microsoft.com/office/drawing/2014/main" id="{9E3F9A5D-ABD5-9820-175B-C1F0B0CF8E23}"/>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204083" y="1761676"/>
            <a:ext cx="499120" cy="499120"/>
          </a:xfrm>
          <a:prstGeom prst="rect">
            <a:avLst/>
          </a:prstGeom>
        </p:spPr>
      </p:pic>
      <p:pic>
        <p:nvPicPr>
          <p:cNvPr id="12" name="図 11">
            <a:extLst>
              <a:ext uri="{FF2B5EF4-FFF2-40B4-BE49-F238E27FC236}">
                <a16:creationId xmlns:a16="http://schemas.microsoft.com/office/drawing/2014/main" id="{B7E5B5F3-E7D4-6B19-137C-9B8659A60F6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188502" y="1713054"/>
            <a:ext cx="489384" cy="489384"/>
          </a:xfrm>
          <a:prstGeom prst="rect">
            <a:avLst/>
          </a:prstGeom>
        </p:spPr>
      </p:pic>
      <p:sp>
        <p:nvSpPr>
          <p:cNvPr id="13" name="正方形/長方形 12">
            <a:extLst>
              <a:ext uri="{FF2B5EF4-FFF2-40B4-BE49-F238E27FC236}">
                <a16:creationId xmlns:a16="http://schemas.microsoft.com/office/drawing/2014/main" id="{C36B6D00-2285-5DB3-23B2-C6D4BA0E3428}"/>
              </a:ext>
            </a:extLst>
          </p:cNvPr>
          <p:cNvSpPr/>
          <p:nvPr/>
        </p:nvSpPr>
        <p:spPr>
          <a:xfrm>
            <a:off x="2915816" y="1459767"/>
            <a:ext cx="3096993" cy="1221804"/>
          </a:xfrm>
          <a:prstGeom prst="rect">
            <a:avLst/>
          </a:prstGeom>
          <a:no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
        <p:nvSpPr>
          <p:cNvPr id="14" name="제목 1">
            <a:extLst>
              <a:ext uri="{FF2B5EF4-FFF2-40B4-BE49-F238E27FC236}">
                <a16:creationId xmlns:a16="http://schemas.microsoft.com/office/drawing/2014/main" id="{59B15E80-7DB5-3266-76E1-4FB536F7E97B}"/>
              </a:ext>
            </a:extLst>
          </p:cNvPr>
          <p:cNvSpPr txBox="1">
            <a:spLocks/>
          </p:cNvSpPr>
          <p:nvPr/>
        </p:nvSpPr>
        <p:spPr>
          <a:xfrm>
            <a:off x="2935261" y="2209417"/>
            <a:ext cx="1023714" cy="28209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rgbClr val="F6882E"/>
                </a:solidFill>
                <a:latin typeface="BIZ UDP明朝 Medium" panose="02020500000000000000" pitchFamily="18" charset="-128"/>
                <a:ea typeface="BIZ UDP明朝 Medium" panose="02020500000000000000" pitchFamily="18" charset="-128"/>
              </a:rPr>
              <a:t>192.168.0.1</a:t>
            </a:r>
            <a:endParaRPr lang="ja-JP" altLang="en-US" sz="1000" b="0" dirty="0">
              <a:solidFill>
                <a:srgbClr val="F6882E"/>
              </a:solidFill>
              <a:latin typeface="BIZ UDP明朝 Medium" panose="02020500000000000000" pitchFamily="18" charset="-128"/>
              <a:ea typeface="BIZ UDP明朝 Medium" panose="02020500000000000000" pitchFamily="18" charset="-128"/>
            </a:endParaRPr>
          </a:p>
        </p:txBody>
      </p:sp>
      <p:sp>
        <p:nvSpPr>
          <p:cNvPr id="15" name="제목 1">
            <a:extLst>
              <a:ext uri="{FF2B5EF4-FFF2-40B4-BE49-F238E27FC236}">
                <a16:creationId xmlns:a16="http://schemas.microsoft.com/office/drawing/2014/main" id="{9AA0CB3A-6485-1B6C-E811-D9DC090DDAB8}"/>
              </a:ext>
            </a:extLst>
          </p:cNvPr>
          <p:cNvSpPr txBox="1">
            <a:spLocks/>
          </p:cNvSpPr>
          <p:nvPr/>
        </p:nvSpPr>
        <p:spPr>
          <a:xfrm>
            <a:off x="3857823" y="2216396"/>
            <a:ext cx="1153585" cy="28209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rgbClr val="F6882E"/>
                </a:solidFill>
                <a:latin typeface="BIZ UDP明朝 Medium" panose="02020500000000000000" pitchFamily="18" charset="-128"/>
                <a:ea typeface="BIZ UDP明朝 Medium" panose="02020500000000000000" pitchFamily="18" charset="-128"/>
              </a:rPr>
              <a:t>192.168.0.55</a:t>
            </a:r>
            <a:endParaRPr lang="ja-JP" altLang="en-US" sz="1000" b="0" dirty="0">
              <a:solidFill>
                <a:srgbClr val="F6882E"/>
              </a:solidFill>
              <a:latin typeface="BIZ UDP明朝 Medium" panose="02020500000000000000" pitchFamily="18" charset="-128"/>
              <a:ea typeface="BIZ UDP明朝 Medium" panose="02020500000000000000" pitchFamily="18" charset="-128"/>
            </a:endParaRPr>
          </a:p>
        </p:txBody>
      </p:sp>
      <p:sp>
        <p:nvSpPr>
          <p:cNvPr id="16" name="제목 1">
            <a:extLst>
              <a:ext uri="{FF2B5EF4-FFF2-40B4-BE49-F238E27FC236}">
                <a16:creationId xmlns:a16="http://schemas.microsoft.com/office/drawing/2014/main" id="{8BB5AF65-D7F9-5133-A1D7-9D82B10BC1D3}"/>
              </a:ext>
            </a:extLst>
          </p:cNvPr>
          <p:cNvSpPr txBox="1">
            <a:spLocks/>
          </p:cNvSpPr>
          <p:nvPr/>
        </p:nvSpPr>
        <p:spPr>
          <a:xfrm>
            <a:off x="4849699" y="2209417"/>
            <a:ext cx="1184859" cy="28209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rgbClr val="F6882E"/>
                </a:solidFill>
                <a:latin typeface="BIZ UDP明朝 Medium" panose="02020500000000000000" pitchFamily="18" charset="-128"/>
                <a:ea typeface="BIZ UDP明朝 Medium" panose="02020500000000000000" pitchFamily="18" charset="-128"/>
              </a:rPr>
              <a:t>192.168.0.247</a:t>
            </a:r>
            <a:endParaRPr lang="ja-JP" altLang="en-US" sz="1000" b="0" dirty="0">
              <a:solidFill>
                <a:srgbClr val="F6882E"/>
              </a:solidFill>
              <a:latin typeface="BIZ UDP明朝 Medium" panose="02020500000000000000" pitchFamily="18" charset="-128"/>
              <a:ea typeface="BIZ UDP明朝 Medium" panose="02020500000000000000" pitchFamily="18" charset="-128"/>
            </a:endParaRPr>
          </a:p>
        </p:txBody>
      </p:sp>
      <p:sp>
        <p:nvSpPr>
          <p:cNvPr id="17" name="제목 1">
            <a:extLst>
              <a:ext uri="{FF2B5EF4-FFF2-40B4-BE49-F238E27FC236}">
                <a16:creationId xmlns:a16="http://schemas.microsoft.com/office/drawing/2014/main" id="{45A0643E-F204-5AD8-9D7C-7167B53599AA}"/>
              </a:ext>
            </a:extLst>
          </p:cNvPr>
          <p:cNvSpPr txBox="1">
            <a:spLocks/>
          </p:cNvSpPr>
          <p:nvPr/>
        </p:nvSpPr>
        <p:spPr>
          <a:xfrm>
            <a:off x="2915816" y="1177673"/>
            <a:ext cx="3537442" cy="282094"/>
          </a:xfrm>
          <a:prstGeom prst="rect">
            <a:avLst/>
          </a:prstGeom>
        </p:spPr>
        <p:txBody>
          <a:bodyPr vert="horz" lIns="91440" tIns="45720" rIns="91440" bIns="45720" rtlCol="0" anchor="ctr">
            <a:no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2000" b="0" dirty="0">
                <a:solidFill>
                  <a:srgbClr val="F6882E"/>
                </a:solidFill>
                <a:latin typeface="BIZ UDP明朝 Medium" panose="02020500000000000000" pitchFamily="18" charset="-128"/>
                <a:ea typeface="BIZ UDP明朝 Medium" panose="02020500000000000000" pitchFamily="18" charset="-128"/>
              </a:rPr>
              <a:t>ネットワーク部：</a:t>
            </a:r>
            <a:r>
              <a:rPr lang="en-US" altLang="ja-JP" sz="2000" b="0" dirty="0">
                <a:solidFill>
                  <a:srgbClr val="F6882E"/>
                </a:solidFill>
                <a:latin typeface="BIZ UDP明朝 Medium" panose="02020500000000000000" pitchFamily="18" charset="-128"/>
                <a:ea typeface="BIZ UDP明朝 Medium" panose="02020500000000000000" pitchFamily="18" charset="-128"/>
              </a:rPr>
              <a:t>192.168.0</a:t>
            </a:r>
            <a:endParaRPr lang="ja-JP" altLang="en-US" sz="2000" b="0" dirty="0">
              <a:solidFill>
                <a:srgbClr val="F6882E"/>
              </a:solidFill>
              <a:latin typeface="BIZ UDP明朝 Medium" panose="02020500000000000000" pitchFamily="18" charset="-128"/>
              <a:ea typeface="BIZ UDP明朝 Medium" panose="02020500000000000000" pitchFamily="18" charset="-128"/>
            </a:endParaRPr>
          </a:p>
        </p:txBody>
      </p:sp>
      <p:pic>
        <p:nvPicPr>
          <p:cNvPr id="18" name="図 17">
            <a:extLst>
              <a:ext uri="{FF2B5EF4-FFF2-40B4-BE49-F238E27FC236}">
                <a16:creationId xmlns:a16="http://schemas.microsoft.com/office/drawing/2014/main" id="{653DD491-51BE-ABCF-5F0F-265124A79BB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64843" y="4628465"/>
            <a:ext cx="499120" cy="499120"/>
          </a:xfrm>
          <a:prstGeom prst="rect">
            <a:avLst/>
          </a:prstGeom>
        </p:spPr>
      </p:pic>
      <p:pic>
        <p:nvPicPr>
          <p:cNvPr id="31" name="図 30">
            <a:extLst>
              <a:ext uri="{FF2B5EF4-FFF2-40B4-BE49-F238E27FC236}">
                <a16:creationId xmlns:a16="http://schemas.microsoft.com/office/drawing/2014/main" id="{621E7188-9CF5-7DBB-FFB8-D7C1E4E4602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791880" y="4658544"/>
            <a:ext cx="499120" cy="499120"/>
          </a:xfrm>
          <a:prstGeom prst="rect">
            <a:avLst/>
          </a:prstGeom>
        </p:spPr>
      </p:pic>
      <p:pic>
        <p:nvPicPr>
          <p:cNvPr id="32" name="図 31">
            <a:extLst>
              <a:ext uri="{FF2B5EF4-FFF2-40B4-BE49-F238E27FC236}">
                <a16:creationId xmlns:a16="http://schemas.microsoft.com/office/drawing/2014/main" id="{72216EAF-22DF-3166-F919-910BCE010C3B}"/>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33224" y="4593873"/>
            <a:ext cx="489384" cy="489384"/>
          </a:xfrm>
          <a:prstGeom prst="rect">
            <a:avLst/>
          </a:prstGeom>
        </p:spPr>
      </p:pic>
      <p:sp>
        <p:nvSpPr>
          <p:cNvPr id="33" name="正方形/長方形 32">
            <a:extLst>
              <a:ext uri="{FF2B5EF4-FFF2-40B4-BE49-F238E27FC236}">
                <a16:creationId xmlns:a16="http://schemas.microsoft.com/office/drawing/2014/main" id="{F28396F8-F27A-FDC6-23E4-631742D3E74B}"/>
              </a:ext>
            </a:extLst>
          </p:cNvPr>
          <p:cNvSpPr/>
          <p:nvPr/>
        </p:nvSpPr>
        <p:spPr>
          <a:xfrm>
            <a:off x="675402" y="4339275"/>
            <a:ext cx="2890505" cy="1221804"/>
          </a:xfrm>
          <a:prstGeom prst="rect">
            <a:avLst/>
          </a:prstGeom>
          <a:noFill/>
          <a:ln>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accent5">
                  <a:lumMod val="75000"/>
                </a:schemeClr>
              </a:solidFill>
              <a:latin typeface="BIZ UDP明朝 Medium" panose="02020500000000000000" pitchFamily="18" charset="-128"/>
              <a:ea typeface="BIZ UDP明朝 Medium" panose="02020500000000000000" pitchFamily="18" charset="-128"/>
            </a:endParaRPr>
          </a:p>
        </p:txBody>
      </p:sp>
      <p:sp>
        <p:nvSpPr>
          <p:cNvPr id="34" name="제목 1">
            <a:extLst>
              <a:ext uri="{FF2B5EF4-FFF2-40B4-BE49-F238E27FC236}">
                <a16:creationId xmlns:a16="http://schemas.microsoft.com/office/drawing/2014/main" id="{E20932FA-CBBB-A515-BE31-7F6986B869E2}"/>
              </a:ext>
            </a:extLst>
          </p:cNvPr>
          <p:cNvSpPr txBox="1">
            <a:spLocks/>
          </p:cNvSpPr>
          <p:nvPr/>
        </p:nvSpPr>
        <p:spPr>
          <a:xfrm>
            <a:off x="730326" y="5074992"/>
            <a:ext cx="1220022" cy="326539"/>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chemeClr val="accent5">
                    <a:lumMod val="75000"/>
                  </a:schemeClr>
                </a:solidFill>
                <a:latin typeface="BIZ UDP明朝 Medium" panose="02020500000000000000" pitchFamily="18" charset="-128"/>
                <a:ea typeface="BIZ UDP明朝 Medium" panose="02020500000000000000" pitchFamily="18" charset="-128"/>
              </a:rPr>
              <a:t>10.0.0.1</a:t>
            </a:r>
            <a:endParaRPr lang="ja-JP" altLang="en-US" sz="1000" b="0" dirty="0">
              <a:solidFill>
                <a:schemeClr val="accent5">
                  <a:lumMod val="75000"/>
                </a:schemeClr>
              </a:solidFill>
              <a:latin typeface="BIZ UDP明朝 Medium" panose="02020500000000000000" pitchFamily="18" charset="-128"/>
              <a:ea typeface="BIZ UDP明朝 Medium" panose="02020500000000000000" pitchFamily="18" charset="-128"/>
            </a:endParaRPr>
          </a:p>
        </p:txBody>
      </p:sp>
      <p:sp>
        <p:nvSpPr>
          <p:cNvPr id="35" name="제목 1">
            <a:extLst>
              <a:ext uri="{FF2B5EF4-FFF2-40B4-BE49-F238E27FC236}">
                <a16:creationId xmlns:a16="http://schemas.microsoft.com/office/drawing/2014/main" id="{7C8ECA80-E3EF-93E6-9CD2-D33B664CED7D}"/>
              </a:ext>
            </a:extLst>
          </p:cNvPr>
          <p:cNvSpPr txBox="1">
            <a:spLocks/>
          </p:cNvSpPr>
          <p:nvPr/>
        </p:nvSpPr>
        <p:spPr>
          <a:xfrm>
            <a:off x="1502546" y="5097215"/>
            <a:ext cx="1023714" cy="28209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chemeClr val="accent5">
                    <a:lumMod val="75000"/>
                  </a:schemeClr>
                </a:solidFill>
                <a:latin typeface="BIZ UDP明朝 Medium" panose="02020500000000000000" pitchFamily="18" charset="-128"/>
                <a:ea typeface="BIZ UDP明朝 Medium" panose="02020500000000000000" pitchFamily="18" charset="-128"/>
              </a:rPr>
              <a:t>10.0.185.56</a:t>
            </a:r>
            <a:endParaRPr lang="ja-JP" altLang="en-US" sz="1000" b="0" dirty="0">
              <a:solidFill>
                <a:schemeClr val="accent5">
                  <a:lumMod val="75000"/>
                </a:schemeClr>
              </a:solidFill>
              <a:latin typeface="BIZ UDP明朝 Medium" panose="02020500000000000000" pitchFamily="18" charset="-128"/>
              <a:ea typeface="BIZ UDP明朝 Medium" panose="02020500000000000000" pitchFamily="18" charset="-128"/>
            </a:endParaRPr>
          </a:p>
        </p:txBody>
      </p:sp>
      <p:sp>
        <p:nvSpPr>
          <p:cNvPr id="36" name="제목 1">
            <a:extLst>
              <a:ext uri="{FF2B5EF4-FFF2-40B4-BE49-F238E27FC236}">
                <a16:creationId xmlns:a16="http://schemas.microsoft.com/office/drawing/2014/main" id="{A5EE9BE7-E9A2-F546-85AF-88D031B8BADC}"/>
              </a:ext>
            </a:extLst>
          </p:cNvPr>
          <p:cNvSpPr txBox="1">
            <a:spLocks/>
          </p:cNvSpPr>
          <p:nvPr/>
        </p:nvSpPr>
        <p:spPr>
          <a:xfrm>
            <a:off x="2494422" y="5090236"/>
            <a:ext cx="1254172" cy="28209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chemeClr val="accent5">
                    <a:lumMod val="75000"/>
                  </a:schemeClr>
                </a:solidFill>
                <a:latin typeface="BIZ UDP明朝 Medium" panose="02020500000000000000" pitchFamily="18" charset="-128"/>
                <a:ea typeface="BIZ UDP明朝 Medium" panose="02020500000000000000" pitchFamily="18" charset="-128"/>
              </a:rPr>
              <a:t>10.0.206.144</a:t>
            </a:r>
            <a:endParaRPr lang="ja-JP" altLang="en-US" sz="1000" b="0" dirty="0">
              <a:solidFill>
                <a:schemeClr val="accent5">
                  <a:lumMod val="75000"/>
                </a:schemeClr>
              </a:solidFill>
              <a:latin typeface="BIZ UDP明朝 Medium" panose="02020500000000000000" pitchFamily="18" charset="-128"/>
              <a:ea typeface="BIZ UDP明朝 Medium" panose="02020500000000000000" pitchFamily="18" charset="-128"/>
            </a:endParaRPr>
          </a:p>
        </p:txBody>
      </p:sp>
      <p:sp>
        <p:nvSpPr>
          <p:cNvPr id="37" name="제목 1">
            <a:extLst>
              <a:ext uri="{FF2B5EF4-FFF2-40B4-BE49-F238E27FC236}">
                <a16:creationId xmlns:a16="http://schemas.microsoft.com/office/drawing/2014/main" id="{BB0232CF-870F-9AF2-0E12-A6C891F6307C}"/>
              </a:ext>
            </a:extLst>
          </p:cNvPr>
          <p:cNvSpPr txBox="1">
            <a:spLocks/>
          </p:cNvSpPr>
          <p:nvPr/>
        </p:nvSpPr>
        <p:spPr>
          <a:xfrm>
            <a:off x="942036" y="4046070"/>
            <a:ext cx="3537442" cy="282094"/>
          </a:xfrm>
          <a:prstGeom prst="rect">
            <a:avLst/>
          </a:prstGeom>
        </p:spPr>
        <p:txBody>
          <a:bodyPr vert="horz" lIns="91440" tIns="45720" rIns="91440" bIns="45720" rtlCol="0" anchor="ctr">
            <a:no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2000" b="0" dirty="0">
                <a:solidFill>
                  <a:schemeClr val="accent5">
                    <a:lumMod val="75000"/>
                  </a:schemeClr>
                </a:solidFill>
                <a:latin typeface="BIZ UDP明朝 Medium" panose="02020500000000000000" pitchFamily="18" charset="-128"/>
                <a:ea typeface="BIZ UDP明朝 Medium" panose="02020500000000000000" pitchFamily="18" charset="-128"/>
              </a:rPr>
              <a:t>ネットワーク部：</a:t>
            </a:r>
            <a:r>
              <a:rPr lang="en-US" altLang="ja-JP" sz="2000" b="0" dirty="0">
                <a:solidFill>
                  <a:schemeClr val="accent5">
                    <a:lumMod val="75000"/>
                  </a:schemeClr>
                </a:solidFill>
                <a:latin typeface="BIZ UDP明朝 Medium" panose="02020500000000000000" pitchFamily="18" charset="-128"/>
                <a:ea typeface="BIZ UDP明朝 Medium" panose="02020500000000000000" pitchFamily="18" charset="-128"/>
              </a:rPr>
              <a:t>10.0</a:t>
            </a:r>
            <a:endParaRPr lang="ja-JP" altLang="en-US" sz="2000" b="0" dirty="0">
              <a:solidFill>
                <a:schemeClr val="accent5">
                  <a:lumMod val="75000"/>
                </a:schemeClr>
              </a:solidFill>
              <a:latin typeface="BIZ UDP明朝 Medium" panose="02020500000000000000" pitchFamily="18" charset="-128"/>
              <a:ea typeface="BIZ UDP明朝 Medium" panose="02020500000000000000" pitchFamily="18" charset="-128"/>
            </a:endParaRPr>
          </a:p>
        </p:txBody>
      </p:sp>
      <p:pic>
        <p:nvPicPr>
          <p:cNvPr id="38" name="図 37">
            <a:extLst>
              <a:ext uri="{FF2B5EF4-FFF2-40B4-BE49-F238E27FC236}">
                <a16:creationId xmlns:a16="http://schemas.microsoft.com/office/drawing/2014/main" id="{D7B7E791-81D0-B064-754E-CB15071357C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722651" y="4628465"/>
            <a:ext cx="499120" cy="499120"/>
          </a:xfrm>
          <a:prstGeom prst="rect">
            <a:avLst/>
          </a:prstGeom>
        </p:spPr>
      </p:pic>
      <p:pic>
        <p:nvPicPr>
          <p:cNvPr id="39" name="図 38">
            <a:extLst>
              <a:ext uri="{FF2B5EF4-FFF2-40B4-BE49-F238E27FC236}">
                <a16:creationId xmlns:a16="http://schemas.microsoft.com/office/drawing/2014/main" id="{FE62A0F4-5968-CD40-F8D8-15608565CB98}"/>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710059" y="4662653"/>
            <a:ext cx="499120" cy="499120"/>
          </a:xfrm>
          <a:prstGeom prst="rect">
            <a:avLst/>
          </a:prstGeom>
        </p:spPr>
      </p:pic>
      <p:pic>
        <p:nvPicPr>
          <p:cNvPr id="40" name="図 39">
            <a:extLst>
              <a:ext uri="{FF2B5EF4-FFF2-40B4-BE49-F238E27FC236}">
                <a16:creationId xmlns:a16="http://schemas.microsoft.com/office/drawing/2014/main" id="{21CF7580-BD66-ABAF-D52C-42712ED5D86F}"/>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719719" y="4593873"/>
            <a:ext cx="489384" cy="489384"/>
          </a:xfrm>
          <a:prstGeom prst="rect">
            <a:avLst/>
          </a:prstGeom>
        </p:spPr>
      </p:pic>
      <p:sp>
        <p:nvSpPr>
          <p:cNvPr id="41" name="正方形/長方形 40">
            <a:extLst>
              <a:ext uri="{FF2B5EF4-FFF2-40B4-BE49-F238E27FC236}">
                <a16:creationId xmlns:a16="http://schemas.microsoft.com/office/drawing/2014/main" id="{5498CD66-32B1-22A2-0487-894AE23D16D5}"/>
              </a:ext>
            </a:extLst>
          </p:cNvPr>
          <p:cNvSpPr/>
          <p:nvPr/>
        </p:nvSpPr>
        <p:spPr>
          <a:xfrm>
            <a:off x="5514125" y="4339275"/>
            <a:ext cx="2983890" cy="1221804"/>
          </a:xfrm>
          <a:prstGeom prst="rect">
            <a:avLst/>
          </a:prstGeom>
          <a:no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accent3">
                  <a:lumMod val="75000"/>
                </a:schemeClr>
              </a:solidFill>
              <a:latin typeface="BIZ UDP明朝 Medium" panose="02020500000000000000" pitchFamily="18" charset="-128"/>
              <a:ea typeface="BIZ UDP明朝 Medium" panose="02020500000000000000" pitchFamily="18" charset="-128"/>
            </a:endParaRPr>
          </a:p>
        </p:txBody>
      </p:sp>
      <p:sp>
        <p:nvSpPr>
          <p:cNvPr id="42" name="제목 1">
            <a:extLst>
              <a:ext uri="{FF2B5EF4-FFF2-40B4-BE49-F238E27FC236}">
                <a16:creationId xmlns:a16="http://schemas.microsoft.com/office/drawing/2014/main" id="{16CEAC34-9253-0D35-493E-A0270F80D858}"/>
              </a:ext>
            </a:extLst>
          </p:cNvPr>
          <p:cNvSpPr txBox="1">
            <a:spLocks/>
          </p:cNvSpPr>
          <p:nvPr/>
        </p:nvSpPr>
        <p:spPr>
          <a:xfrm>
            <a:off x="5549484" y="5090236"/>
            <a:ext cx="1023714" cy="28209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chemeClr val="accent3">
                    <a:lumMod val="75000"/>
                  </a:schemeClr>
                </a:solidFill>
                <a:latin typeface="BIZ UDP明朝 Medium" panose="02020500000000000000" pitchFamily="18" charset="-128"/>
                <a:ea typeface="BIZ UDP明朝 Medium" panose="02020500000000000000" pitchFamily="18" charset="-128"/>
              </a:rPr>
              <a:t>172.31.5.1</a:t>
            </a:r>
            <a:endParaRPr lang="ja-JP" altLang="en-US" sz="1000" b="0" dirty="0">
              <a:solidFill>
                <a:schemeClr val="accent3">
                  <a:lumMod val="75000"/>
                </a:schemeClr>
              </a:solidFill>
              <a:latin typeface="BIZ UDP明朝 Medium" panose="02020500000000000000" pitchFamily="18" charset="-128"/>
              <a:ea typeface="BIZ UDP明朝 Medium" panose="02020500000000000000" pitchFamily="18" charset="-128"/>
            </a:endParaRPr>
          </a:p>
        </p:txBody>
      </p:sp>
      <p:sp>
        <p:nvSpPr>
          <p:cNvPr id="45" name="제목 1">
            <a:extLst>
              <a:ext uri="{FF2B5EF4-FFF2-40B4-BE49-F238E27FC236}">
                <a16:creationId xmlns:a16="http://schemas.microsoft.com/office/drawing/2014/main" id="{6D5886AE-894C-7AF2-5DE4-3E30726DA269}"/>
              </a:ext>
            </a:extLst>
          </p:cNvPr>
          <p:cNvSpPr txBox="1">
            <a:spLocks/>
          </p:cNvSpPr>
          <p:nvPr/>
        </p:nvSpPr>
        <p:spPr>
          <a:xfrm>
            <a:off x="5453050" y="4057181"/>
            <a:ext cx="3537442" cy="282094"/>
          </a:xfrm>
          <a:prstGeom prst="rect">
            <a:avLst/>
          </a:prstGeom>
        </p:spPr>
        <p:txBody>
          <a:bodyPr vert="horz" lIns="91440" tIns="45720" rIns="91440" bIns="45720" rtlCol="0" anchor="ctr">
            <a:no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2000" b="0" dirty="0">
                <a:solidFill>
                  <a:schemeClr val="accent3">
                    <a:lumMod val="75000"/>
                  </a:schemeClr>
                </a:solidFill>
                <a:latin typeface="BIZ UDP明朝 Medium" panose="02020500000000000000" pitchFamily="18" charset="-128"/>
                <a:ea typeface="BIZ UDP明朝 Medium" panose="02020500000000000000" pitchFamily="18" charset="-128"/>
              </a:rPr>
              <a:t>ネットワーク部：</a:t>
            </a:r>
            <a:r>
              <a:rPr lang="en-US" altLang="ja-JP" sz="2000" b="0" dirty="0">
                <a:solidFill>
                  <a:schemeClr val="accent3">
                    <a:lumMod val="75000"/>
                  </a:schemeClr>
                </a:solidFill>
                <a:latin typeface="BIZ UDP明朝 Medium" panose="02020500000000000000" pitchFamily="18" charset="-128"/>
                <a:ea typeface="BIZ UDP明朝 Medium" panose="02020500000000000000" pitchFamily="18" charset="-128"/>
              </a:rPr>
              <a:t>172.31.5</a:t>
            </a:r>
            <a:endParaRPr lang="ja-JP" altLang="en-US" sz="2000" b="0" dirty="0">
              <a:solidFill>
                <a:schemeClr val="accent3">
                  <a:lumMod val="75000"/>
                </a:schemeClr>
              </a:solidFill>
              <a:latin typeface="BIZ UDP明朝 Medium" panose="02020500000000000000" pitchFamily="18" charset="-128"/>
              <a:ea typeface="BIZ UDP明朝 Medium" panose="02020500000000000000" pitchFamily="18" charset="-128"/>
            </a:endParaRPr>
          </a:p>
        </p:txBody>
      </p:sp>
      <p:sp>
        <p:nvSpPr>
          <p:cNvPr id="46" name="제목 1">
            <a:extLst>
              <a:ext uri="{FF2B5EF4-FFF2-40B4-BE49-F238E27FC236}">
                <a16:creationId xmlns:a16="http://schemas.microsoft.com/office/drawing/2014/main" id="{92D5FB9D-C6C7-9688-55FC-1F0402D89C20}"/>
              </a:ext>
            </a:extLst>
          </p:cNvPr>
          <p:cNvSpPr txBox="1">
            <a:spLocks/>
          </p:cNvSpPr>
          <p:nvPr/>
        </p:nvSpPr>
        <p:spPr>
          <a:xfrm>
            <a:off x="6447520" y="5090236"/>
            <a:ext cx="1146904" cy="28209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chemeClr val="accent3">
                    <a:lumMod val="75000"/>
                  </a:schemeClr>
                </a:solidFill>
                <a:latin typeface="BIZ UDP明朝 Medium" panose="02020500000000000000" pitchFamily="18" charset="-128"/>
                <a:ea typeface="BIZ UDP明朝 Medium" panose="02020500000000000000" pitchFamily="18" charset="-128"/>
              </a:rPr>
              <a:t>172.31.5.147</a:t>
            </a:r>
            <a:endParaRPr lang="ja-JP" altLang="en-US" sz="1000" b="0" dirty="0">
              <a:solidFill>
                <a:schemeClr val="accent3">
                  <a:lumMod val="75000"/>
                </a:schemeClr>
              </a:solidFill>
              <a:latin typeface="BIZ UDP明朝 Medium" panose="02020500000000000000" pitchFamily="18" charset="-128"/>
              <a:ea typeface="BIZ UDP明朝 Medium" panose="02020500000000000000" pitchFamily="18" charset="-128"/>
            </a:endParaRPr>
          </a:p>
        </p:txBody>
      </p:sp>
      <p:sp>
        <p:nvSpPr>
          <p:cNvPr id="47" name="제목 1">
            <a:extLst>
              <a:ext uri="{FF2B5EF4-FFF2-40B4-BE49-F238E27FC236}">
                <a16:creationId xmlns:a16="http://schemas.microsoft.com/office/drawing/2014/main" id="{2DE8A2E1-BA97-BBAC-1AA1-AB8B8FC7EE73}"/>
              </a:ext>
            </a:extLst>
          </p:cNvPr>
          <p:cNvSpPr txBox="1">
            <a:spLocks/>
          </p:cNvSpPr>
          <p:nvPr/>
        </p:nvSpPr>
        <p:spPr>
          <a:xfrm>
            <a:off x="7411152" y="5090236"/>
            <a:ext cx="1251013" cy="28209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chemeClr val="accent3">
                    <a:lumMod val="75000"/>
                  </a:schemeClr>
                </a:solidFill>
                <a:latin typeface="BIZ UDP明朝 Medium" panose="02020500000000000000" pitchFamily="18" charset="-128"/>
                <a:ea typeface="BIZ UDP明朝 Medium" panose="02020500000000000000" pitchFamily="18" charset="-128"/>
              </a:rPr>
              <a:t>172.31.5.205</a:t>
            </a:r>
            <a:endParaRPr lang="ja-JP" altLang="en-US" sz="1000" b="0" dirty="0">
              <a:solidFill>
                <a:schemeClr val="accent3">
                  <a:lumMod val="75000"/>
                </a:schemeClr>
              </a:solidFill>
              <a:latin typeface="BIZ UDP明朝 Medium" panose="02020500000000000000" pitchFamily="18" charset="-128"/>
              <a:ea typeface="BIZ UDP明朝 Medium" panose="02020500000000000000" pitchFamily="18" charset="-128"/>
            </a:endParaRPr>
          </a:p>
        </p:txBody>
      </p:sp>
      <p:sp>
        <p:nvSpPr>
          <p:cNvPr id="48" name="矢印: 左右 47">
            <a:extLst>
              <a:ext uri="{FF2B5EF4-FFF2-40B4-BE49-F238E27FC236}">
                <a16:creationId xmlns:a16="http://schemas.microsoft.com/office/drawing/2014/main" id="{EB70D6F7-173E-5ABF-5252-0693B1A28D9B}"/>
              </a:ext>
            </a:extLst>
          </p:cNvPr>
          <p:cNvSpPr/>
          <p:nvPr/>
        </p:nvSpPr>
        <p:spPr>
          <a:xfrm rot="18894976">
            <a:off x="1735671" y="3303860"/>
            <a:ext cx="1152128" cy="267788"/>
          </a:xfrm>
          <a:prstGeom prst="leftRightArrow">
            <a:avLst/>
          </a:prstGeom>
          <a:solidFill>
            <a:schemeClr val="bg1"/>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9" name="矢印: 左右 48">
            <a:extLst>
              <a:ext uri="{FF2B5EF4-FFF2-40B4-BE49-F238E27FC236}">
                <a16:creationId xmlns:a16="http://schemas.microsoft.com/office/drawing/2014/main" id="{ECCFEA15-59FE-D157-1487-601AC7663121}"/>
              </a:ext>
            </a:extLst>
          </p:cNvPr>
          <p:cNvSpPr/>
          <p:nvPr/>
        </p:nvSpPr>
        <p:spPr>
          <a:xfrm rot="2834158">
            <a:off x="6122474" y="3317730"/>
            <a:ext cx="1152128" cy="267788"/>
          </a:xfrm>
          <a:prstGeom prst="leftRightArrow">
            <a:avLst/>
          </a:prstGeom>
          <a:solidFill>
            <a:schemeClr val="bg1"/>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0" name="矢印: 左右 49">
            <a:extLst>
              <a:ext uri="{FF2B5EF4-FFF2-40B4-BE49-F238E27FC236}">
                <a16:creationId xmlns:a16="http://schemas.microsoft.com/office/drawing/2014/main" id="{6B81CD55-EA3E-A7E7-E436-7A40A0647987}"/>
              </a:ext>
            </a:extLst>
          </p:cNvPr>
          <p:cNvSpPr/>
          <p:nvPr/>
        </p:nvSpPr>
        <p:spPr>
          <a:xfrm>
            <a:off x="3978379" y="4889876"/>
            <a:ext cx="1152128" cy="267788"/>
          </a:xfrm>
          <a:prstGeom prst="leftRightArrow">
            <a:avLst/>
          </a:prstGeom>
          <a:solidFill>
            <a:schemeClr val="bg1"/>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9008759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제목 1">
            <a:extLst>
              <a:ext uri="{FF2B5EF4-FFF2-40B4-BE49-F238E27FC236}">
                <a16:creationId xmlns:a16="http://schemas.microsoft.com/office/drawing/2014/main" id="{165FC0E4-C01D-7BA8-BF87-4D03D1E0D594}"/>
              </a:ext>
            </a:extLst>
          </p:cNvPr>
          <p:cNvSpPr>
            <a:spLocks noGrp="1"/>
          </p:cNvSpPr>
          <p:nvPr>
            <p:ph type="title"/>
          </p:nvPr>
        </p:nvSpPr>
        <p:spPr>
          <a:xfrm>
            <a:off x="395536" y="0"/>
            <a:ext cx="2664296" cy="481492"/>
          </a:xfrm>
        </p:spPr>
        <p:txBody>
          <a:bodyPr>
            <a:normAutofit/>
          </a:bodyPr>
          <a:lstStyle/>
          <a:p>
            <a:r>
              <a:rPr lang="en-US" altLang="ja-JP" sz="1600" dirty="0">
                <a:solidFill>
                  <a:schemeClr val="tx1"/>
                </a:solidFill>
                <a:latin typeface="BIZ UDP明朝 Medium" panose="02020500000000000000" pitchFamily="18" charset="-128"/>
                <a:ea typeface="BIZ UDP明朝 Medium" panose="02020500000000000000" pitchFamily="18" charset="-128"/>
              </a:rPr>
              <a:t>01 IP</a:t>
            </a:r>
            <a:r>
              <a:rPr lang="ja-JP" altLang="en-US" sz="1600" dirty="0">
                <a:solidFill>
                  <a:schemeClr val="tx1"/>
                </a:solidFill>
                <a:latin typeface="BIZ UDP明朝 Medium" panose="02020500000000000000" pitchFamily="18" charset="-128"/>
                <a:ea typeface="BIZ UDP明朝 Medium" panose="02020500000000000000" pitchFamily="18" charset="-128"/>
              </a:rPr>
              <a:t>アドレス</a:t>
            </a:r>
            <a:endParaRPr lang="ko-KR" altLang="en-US" sz="1600" dirty="0">
              <a:solidFill>
                <a:schemeClr val="tx1"/>
              </a:solidFill>
              <a:latin typeface="BIZ UDP明朝 Medium" panose="02020500000000000000" pitchFamily="18" charset="-128"/>
            </a:endParaRPr>
          </a:p>
        </p:txBody>
      </p:sp>
      <p:sp>
        <p:nvSpPr>
          <p:cNvPr id="6" name="제목 1">
            <a:extLst>
              <a:ext uri="{FF2B5EF4-FFF2-40B4-BE49-F238E27FC236}">
                <a16:creationId xmlns:a16="http://schemas.microsoft.com/office/drawing/2014/main" id="{328E8C32-9164-2876-C63D-59A5D487A4F5}"/>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2400" dirty="0">
                <a:solidFill>
                  <a:schemeClr val="tx1"/>
                </a:solidFill>
                <a:latin typeface="BIZ UDP明朝 Medium" panose="02020500000000000000" pitchFamily="18" charset="-128"/>
                <a:ea typeface="BIZ UDP明朝 Medium" panose="02020500000000000000" pitchFamily="18" charset="-128"/>
              </a:rPr>
              <a:t>CIDR</a:t>
            </a:r>
            <a:endParaRPr lang="ja-JP" altLang="en-US" sz="2400" dirty="0">
              <a:solidFill>
                <a:schemeClr val="tx1"/>
              </a:solidFill>
              <a:latin typeface="BIZ UDP明朝 Medium" panose="02020500000000000000" pitchFamily="18" charset="-128"/>
              <a:ea typeface="BIZ UDP明朝 Medium" panose="02020500000000000000" pitchFamily="18" charset="-128"/>
            </a:endParaRPr>
          </a:p>
        </p:txBody>
      </p:sp>
      <p:sp>
        <p:nvSpPr>
          <p:cNvPr id="7" name="제목 1">
            <a:extLst>
              <a:ext uri="{FF2B5EF4-FFF2-40B4-BE49-F238E27FC236}">
                <a16:creationId xmlns:a16="http://schemas.microsoft.com/office/drawing/2014/main" id="{89EF2D32-2D44-CD70-168E-754E1A367DED}"/>
              </a:ext>
            </a:extLst>
          </p:cNvPr>
          <p:cNvSpPr txBox="1">
            <a:spLocks/>
          </p:cNvSpPr>
          <p:nvPr/>
        </p:nvSpPr>
        <p:spPr>
          <a:xfrm>
            <a:off x="1367644" y="3641087"/>
            <a:ext cx="2664296" cy="481492"/>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endParaRPr lang="ja-JP" altLang="en-US" sz="1000" b="0" dirty="0">
              <a:solidFill>
                <a:schemeClr val="tx1"/>
              </a:solidFill>
              <a:latin typeface="BIZ UDP明朝 Medium" panose="02020500000000000000" pitchFamily="18" charset="-128"/>
              <a:ea typeface="BIZ UDP明朝 Medium" panose="02020500000000000000" pitchFamily="18" charset="-128"/>
            </a:endParaRPr>
          </a:p>
        </p:txBody>
      </p:sp>
      <p:sp>
        <p:nvSpPr>
          <p:cNvPr id="3" name="正方形/長方形 2">
            <a:extLst>
              <a:ext uri="{FF2B5EF4-FFF2-40B4-BE49-F238E27FC236}">
                <a16:creationId xmlns:a16="http://schemas.microsoft.com/office/drawing/2014/main" id="{256AECFF-12AD-141F-DBF7-C1563AFEBE2F}"/>
              </a:ext>
            </a:extLst>
          </p:cNvPr>
          <p:cNvSpPr/>
          <p:nvPr/>
        </p:nvSpPr>
        <p:spPr>
          <a:xfrm>
            <a:off x="425150" y="2521209"/>
            <a:ext cx="5074130" cy="1593662"/>
          </a:xfrm>
          <a:prstGeom prst="rect">
            <a:avLst/>
          </a:prstGeom>
          <a:no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
        <p:nvSpPr>
          <p:cNvPr id="8" name="正方形/長方形 7">
            <a:extLst>
              <a:ext uri="{FF2B5EF4-FFF2-40B4-BE49-F238E27FC236}">
                <a16:creationId xmlns:a16="http://schemas.microsoft.com/office/drawing/2014/main" id="{FB118793-A101-D1B8-DB87-502F53E0C968}"/>
              </a:ext>
            </a:extLst>
          </p:cNvPr>
          <p:cNvSpPr/>
          <p:nvPr/>
        </p:nvSpPr>
        <p:spPr>
          <a:xfrm>
            <a:off x="425150" y="4241618"/>
            <a:ext cx="5074130" cy="1593661"/>
          </a:xfrm>
          <a:prstGeom prst="rect">
            <a:avLst/>
          </a:prstGeom>
          <a:solidFill>
            <a:schemeClr val="bg1"/>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accent3">
                  <a:lumMod val="75000"/>
                </a:schemeClr>
              </a:solidFill>
              <a:latin typeface="BIZ UDP明朝 Medium" panose="02020500000000000000" pitchFamily="18" charset="-128"/>
              <a:ea typeface="BIZ UDP明朝 Medium" panose="02020500000000000000" pitchFamily="18" charset="-128"/>
            </a:endParaRPr>
          </a:p>
        </p:txBody>
      </p:sp>
      <p:sp>
        <p:nvSpPr>
          <p:cNvPr id="10" name="내용 개체 틀 5">
            <a:extLst>
              <a:ext uri="{FF2B5EF4-FFF2-40B4-BE49-F238E27FC236}">
                <a16:creationId xmlns:a16="http://schemas.microsoft.com/office/drawing/2014/main" id="{84E90570-9AFD-05FD-B8DB-BFA1A290326A}"/>
              </a:ext>
            </a:extLst>
          </p:cNvPr>
          <p:cNvSpPr>
            <a:spLocks noGrp="1"/>
          </p:cNvSpPr>
          <p:nvPr>
            <p:ph idx="1"/>
          </p:nvPr>
        </p:nvSpPr>
        <p:spPr>
          <a:xfrm>
            <a:off x="395536" y="1124744"/>
            <a:ext cx="8402525" cy="5616624"/>
          </a:xfrm>
        </p:spPr>
        <p:txBody>
          <a:bodyPr>
            <a:normAutofit/>
          </a:bodyPr>
          <a:lstStyle/>
          <a:p>
            <a:pPr marL="0" indent="0"/>
            <a:r>
              <a:rPr lang="ja-JP" altLang="en-US" i="0" dirty="0">
                <a:solidFill>
                  <a:srgbClr val="333333"/>
                </a:solidFill>
                <a:effectLst/>
                <a:latin typeface="BIZ UDP明朝 Medium" panose="02020500000000000000" pitchFamily="18" charset="-128"/>
                <a:ea typeface="BIZ UDP明朝 Medium" panose="02020500000000000000" pitchFamily="18" charset="-128"/>
              </a:rPr>
              <a:t>　</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CIDR(Classless Inter-Domain Routing)</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とは、</a:t>
            </a:r>
            <a:r>
              <a:rPr lang="ja-JP" altLang="en-US" b="0" i="0" u="heavy" dirty="0">
                <a:solidFill>
                  <a:srgbClr val="14171A"/>
                </a:solidFill>
                <a:effectLst/>
                <a:uFill>
                  <a:solidFill>
                    <a:srgbClr val="F6882E"/>
                  </a:solidFill>
                </a:uFill>
                <a:latin typeface="BIZ UDP明朝 Medium" panose="02020500000000000000" pitchFamily="18" charset="-128"/>
                <a:ea typeface="BIZ UDP明朝 Medium" panose="02020500000000000000" pitchFamily="18" charset="-128"/>
              </a:rPr>
              <a:t>ネットワーク部・ホスト部の桁数を自由に決めることができるようにした仕組み</a:t>
            </a:r>
            <a:r>
              <a:rPr lang="ja-JP" altLang="en-US" b="0" i="0" dirty="0">
                <a:solidFill>
                  <a:srgbClr val="14171A"/>
                </a:solidFill>
                <a:effectLst/>
                <a:latin typeface="BIZ UDP明朝 Medium" panose="02020500000000000000" pitchFamily="18" charset="-128"/>
                <a:ea typeface="BIZ UDP明朝 Medium" panose="02020500000000000000" pitchFamily="18" charset="-128"/>
              </a:rPr>
              <a:t>です。</a:t>
            </a:r>
            <a:endParaRPr lang="en-US" altLang="ja-JP" b="0" i="0" dirty="0">
              <a:solidFill>
                <a:srgbClr val="374151"/>
              </a:solidFill>
              <a:effectLst/>
              <a:latin typeface="BIZ UDP明朝 Medium" panose="02020500000000000000" pitchFamily="18" charset="-128"/>
              <a:ea typeface="BIZ UDP明朝 Medium" panose="02020500000000000000" pitchFamily="18" charset="-128"/>
            </a:endParaRPr>
          </a:p>
          <a:p>
            <a:pPr marL="0" indent="0" algn="ctr"/>
            <a:r>
              <a:rPr lang="ja-JP" altLang="en-US" sz="3200" i="0" dirty="0">
                <a:solidFill>
                  <a:schemeClr val="tx1"/>
                </a:solidFill>
                <a:latin typeface="BIZ UDP明朝 Medium" panose="02020500000000000000" pitchFamily="18" charset="-128"/>
                <a:ea typeface="BIZ UDP明朝 Medium" panose="02020500000000000000" pitchFamily="18" charset="-128"/>
              </a:rPr>
              <a:t>１９２</a:t>
            </a:r>
            <a:r>
              <a:rPr lang="en-US" altLang="ja-JP" sz="3200" i="0" dirty="0">
                <a:solidFill>
                  <a:schemeClr val="tx1"/>
                </a:solidFill>
                <a:latin typeface="BIZ UDP明朝 Medium" panose="02020500000000000000" pitchFamily="18" charset="-128"/>
                <a:ea typeface="BIZ UDP明朝 Medium" panose="02020500000000000000" pitchFamily="18" charset="-128"/>
              </a:rPr>
              <a:t>.168.0.0</a:t>
            </a:r>
            <a:r>
              <a:rPr lang="en-US" altLang="ja-JP" sz="3200" i="0" u="sng" dirty="0">
                <a:solidFill>
                  <a:srgbClr val="FF0000"/>
                </a:solidFill>
                <a:latin typeface="BIZ UDP明朝 Medium" panose="02020500000000000000" pitchFamily="18" charset="-128"/>
                <a:ea typeface="BIZ UDP明朝 Medium" panose="02020500000000000000" pitchFamily="18" charset="-128"/>
              </a:rPr>
              <a:t>/24</a:t>
            </a:r>
          </a:p>
          <a:p>
            <a:pPr marL="0" indent="0"/>
            <a:r>
              <a:rPr lang="en-US" altLang="ja-JP" i="0" dirty="0">
                <a:solidFill>
                  <a:srgbClr val="FF0000"/>
                </a:solidFill>
                <a:latin typeface="BIZ UDP明朝 Medium" panose="02020500000000000000" pitchFamily="18" charset="-128"/>
                <a:ea typeface="BIZ UDP明朝 Medium" panose="02020500000000000000" pitchFamily="18" charset="-128"/>
              </a:rPr>
              <a:t>                                                                           CIDR</a:t>
            </a: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　例えば、</a:t>
            </a:r>
            <a:r>
              <a:rPr lang="ja-JP" altLang="en-US" b="0" i="0" dirty="0">
                <a:solidFill>
                  <a:schemeClr val="tx1"/>
                </a:solidFill>
                <a:effectLst/>
                <a:latin typeface="BIZ UDP明朝 Medium" panose="02020500000000000000" pitchFamily="18" charset="-128"/>
                <a:ea typeface="BIZ UDP明朝 Medium" panose="02020500000000000000" pitchFamily="18" charset="-128"/>
              </a:rPr>
              <a:t>「</a:t>
            </a:r>
            <a:r>
              <a:rPr lang="en-US" altLang="ja-JP" b="0" i="0" dirty="0">
                <a:solidFill>
                  <a:schemeClr val="tx1"/>
                </a:solidFill>
                <a:effectLst/>
                <a:latin typeface="BIZ UDP明朝 Medium" panose="02020500000000000000" pitchFamily="18" charset="-128"/>
                <a:ea typeface="BIZ UDP明朝 Medium" panose="02020500000000000000" pitchFamily="18" charset="-128"/>
              </a:rPr>
              <a:t>192.168.0.0/24</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」の場合、</a:t>
            </a:r>
            <a:endParaRPr lang="en-US" altLang="ja-JP" b="0" i="0" dirty="0">
              <a:solidFill>
                <a:schemeClr val="tx1"/>
              </a:solidFill>
              <a:effectLst/>
              <a:latin typeface="BIZ UDP明朝 Medium" panose="02020500000000000000" pitchFamily="18" charset="-128"/>
              <a:ea typeface="BIZ UDP明朝 Medium" panose="02020500000000000000" pitchFamily="18" charset="-128"/>
            </a:endParaRPr>
          </a:p>
          <a:p>
            <a:pPr marL="0" indent="0"/>
            <a:r>
              <a:rPr lang="en-US" altLang="ja-JP" i="0" dirty="0">
                <a:solidFill>
                  <a:schemeClr val="tx1"/>
                </a:solidFill>
                <a:latin typeface="BIZ UDP明朝 Medium" panose="02020500000000000000" pitchFamily="18" charset="-128"/>
                <a:ea typeface="BIZ UDP明朝 Medium" panose="02020500000000000000" pitchFamily="18" charset="-128"/>
              </a:rPr>
              <a:t>IP</a:t>
            </a:r>
            <a:r>
              <a:rPr lang="ja-JP" altLang="en-US" i="0" dirty="0">
                <a:solidFill>
                  <a:schemeClr val="tx1"/>
                </a:solidFill>
                <a:latin typeface="BIZ UDP明朝 Medium" panose="02020500000000000000" pitchFamily="18" charset="-128"/>
                <a:ea typeface="BIZ UDP明朝 Medium" panose="02020500000000000000" pitchFamily="18" charset="-128"/>
              </a:rPr>
              <a:t>アドレスの範囲：</a:t>
            </a:r>
            <a:r>
              <a:rPr lang="ja-JP" altLang="en-US" b="0" i="0" dirty="0">
                <a:solidFill>
                  <a:schemeClr val="tx1"/>
                </a:solidFill>
                <a:effectLst/>
                <a:latin typeface="BIZ UDP明朝 Medium" panose="02020500000000000000" pitchFamily="18" charset="-128"/>
                <a:ea typeface="BIZ UDP明朝 Medium" panose="02020500000000000000" pitchFamily="18" charset="-128"/>
              </a:rPr>
              <a:t> 「</a:t>
            </a:r>
            <a:r>
              <a:rPr lang="en-US" altLang="ja-JP" b="0" i="0" dirty="0">
                <a:solidFill>
                  <a:schemeClr val="tx1"/>
                </a:solidFill>
                <a:effectLst/>
                <a:latin typeface="BIZ UDP明朝 Medium" panose="02020500000000000000" pitchFamily="18" charset="-128"/>
                <a:ea typeface="BIZ UDP明朝 Medium" panose="02020500000000000000" pitchFamily="18" charset="-128"/>
              </a:rPr>
              <a:t>192.168.0.0</a:t>
            </a:r>
            <a:r>
              <a:rPr lang="ja-JP" altLang="en-US" i="0" dirty="0">
                <a:solidFill>
                  <a:schemeClr val="tx1"/>
                </a:solidFill>
                <a:latin typeface="BIZ UDP明朝 Medium" panose="02020500000000000000" pitchFamily="18" charset="-128"/>
                <a:ea typeface="BIZ UDP明朝 Medium" panose="02020500000000000000" pitchFamily="18" charset="-128"/>
              </a:rPr>
              <a:t>～</a:t>
            </a:r>
            <a:r>
              <a:rPr lang="ja-JP" altLang="en-US" b="0" i="0" dirty="0">
                <a:solidFill>
                  <a:schemeClr val="tx1"/>
                </a:solidFill>
                <a:effectLst/>
                <a:latin typeface="BIZ UDP明朝 Medium" panose="02020500000000000000" pitchFamily="18" charset="-128"/>
                <a:ea typeface="BIZ UDP明朝 Medium" panose="02020500000000000000" pitchFamily="18" charset="-128"/>
              </a:rPr>
              <a:t> </a:t>
            </a:r>
            <a:r>
              <a:rPr lang="en-US" altLang="ja-JP" b="0" i="0" dirty="0">
                <a:solidFill>
                  <a:schemeClr val="tx1"/>
                </a:solidFill>
                <a:effectLst/>
                <a:latin typeface="BIZ UDP明朝 Medium" panose="02020500000000000000" pitchFamily="18" charset="-128"/>
                <a:ea typeface="BIZ UDP明朝 Medium" panose="02020500000000000000" pitchFamily="18" charset="-128"/>
              </a:rPr>
              <a:t>192.168.0.255</a:t>
            </a:r>
            <a:r>
              <a:rPr lang="ja-JP" altLang="en-US" b="0" i="0" dirty="0">
                <a:solidFill>
                  <a:schemeClr val="tx1"/>
                </a:solidFill>
                <a:effectLst/>
                <a:latin typeface="BIZ UDP明朝 Medium" panose="02020500000000000000" pitchFamily="18" charset="-128"/>
                <a:ea typeface="BIZ UDP明朝 Medium" panose="02020500000000000000" pitchFamily="18" charset="-128"/>
              </a:rPr>
              <a:t>」</a:t>
            </a:r>
            <a:endParaRPr lang="en-US" altLang="ja-JP" b="0" i="0" dirty="0">
              <a:solidFill>
                <a:schemeClr val="tx1"/>
              </a:solidFill>
              <a:effectLst/>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ネットワーク部の範囲：「</a:t>
            </a:r>
            <a:r>
              <a:rPr lang="en-US" altLang="ja-JP" i="0" dirty="0">
                <a:solidFill>
                  <a:schemeClr val="tx1"/>
                </a:solidFill>
                <a:latin typeface="BIZ UDP明朝 Medium" panose="02020500000000000000" pitchFamily="18" charset="-128"/>
                <a:ea typeface="BIZ UDP明朝 Medium" panose="02020500000000000000" pitchFamily="18" charset="-128"/>
              </a:rPr>
              <a:t>192.168.0</a:t>
            </a:r>
            <a:r>
              <a:rPr lang="ja-JP" altLang="en-US" i="0" dirty="0">
                <a:solidFill>
                  <a:schemeClr val="tx1"/>
                </a:solidFill>
                <a:latin typeface="BIZ UDP明朝 Medium" panose="02020500000000000000" pitchFamily="18" charset="-128"/>
                <a:ea typeface="BIZ UDP明朝 Medium" panose="02020500000000000000" pitchFamily="18" charset="-128"/>
              </a:rPr>
              <a:t>」</a:t>
            </a:r>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r>
              <a:rPr lang="ja-JP" altLang="en-US" b="0" i="0" dirty="0">
                <a:solidFill>
                  <a:schemeClr val="tx1"/>
                </a:solidFill>
                <a:effectLst/>
                <a:latin typeface="BIZ UDP明朝 Medium" panose="02020500000000000000" pitchFamily="18" charset="-128"/>
                <a:ea typeface="BIZ UDP明朝 Medium" panose="02020500000000000000" pitchFamily="18" charset="-128"/>
              </a:rPr>
              <a:t>ホスト部の範囲：「</a:t>
            </a:r>
            <a:r>
              <a:rPr lang="en-US" altLang="ja-JP" b="0" i="0" dirty="0">
                <a:solidFill>
                  <a:schemeClr val="tx1"/>
                </a:solidFill>
                <a:effectLst/>
                <a:latin typeface="BIZ UDP明朝 Medium" panose="02020500000000000000" pitchFamily="18" charset="-128"/>
                <a:ea typeface="BIZ UDP明朝 Medium" panose="02020500000000000000" pitchFamily="18" charset="-128"/>
              </a:rPr>
              <a:t>0</a:t>
            </a:r>
            <a:r>
              <a:rPr lang="ja-JP" altLang="en-US" b="0" i="0" dirty="0">
                <a:solidFill>
                  <a:schemeClr val="tx1"/>
                </a:solidFill>
                <a:effectLst/>
                <a:latin typeface="BIZ UDP明朝 Medium" panose="02020500000000000000" pitchFamily="18" charset="-128"/>
                <a:ea typeface="BIZ UDP明朝 Medium" panose="02020500000000000000" pitchFamily="18" charset="-128"/>
              </a:rPr>
              <a:t>～</a:t>
            </a:r>
            <a:r>
              <a:rPr lang="en-US" altLang="ja-JP" b="0" i="0" dirty="0">
                <a:solidFill>
                  <a:schemeClr val="tx1"/>
                </a:solidFill>
                <a:effectLst/>
                <a:latin typeface="BIZ UDP明朝 Medium" panose="02020500000000000000" pitchFamily="18" charset="-128"/>
                <a:ea typeface="BIZ UDP明朝 Medium" panose="02020500000000000000" pitchFamily="18" charset="-128"/>
              </a:rPr>
              <a:t>255</a:t>
            </a:r>
            <a:r>
              <a:rPr lang="ja-JP" altLang="en-US" b="0" i="0" dirty="0">
                <a:solidFill>
                  <a:schemeClr val="tx1"/>
                </a:solidFill>
                <a:effectLst/>
                <a:latin typeface="BIZ UDP明朝 Medium" panose="02020500000000000000" pitchFamily="18" charset="-128"/>
                <a:ea typeface="BIZ UDP明朝 Medium" panose="02020500000000000000" pitchFamily="18" charset="-128"/>
              </a:rPr>
              <a:t>」</a:t>
            </a:r>
            <a:endParaRPr lang="en-US" altLang="ja-JP" b="0" i="0" dirty="0">
              <a:solidFill>
                <a:schemeClr val="tx1"/>
              </a:solidFill>
              <a:effectLst/>
              <a:latin typeface="BIZ UDP明朝 Medium" panose="02020500000000000000" pitchFamily="18" charset="-128"/>
              <a:ea typeface="BIZ UDP明朝 Medium" panose="02020500000000000000" pitchFamily="18" charset="-128"/>
            </a:endParaRPr>
          </a:p>
          <a:p>
            <a:pPr marL="0" indent="0"/>
            <a:r>
              <a:rPr lang="ja-JP" altLang="en-US" b="0" i="0" dirty="0">
                <a:solidFill>
                  <a:schemeClr val="tx1"/>
                </a:solidFill>
                <a:effectLst/>
                <a:latin typeface="BIZ UDP明朝 Medium" panose="02020500000000000000" pitchFamily="18" charset="-128"/>
                <a:ea typeface="BIZ UDP明朝 Medium" panose="02020500000000000000" pitchFamily="18" charset="-128"/>
              </a:rPr>
              <a:t>を表しているのと同じになります。</a:t>
            </a:r>
            <a:endParaRPr lang="en-US" altLang="ja-JP" b="0" i="0" dirty="0">
              <a:solidFill>
                <a:schemeClr val="tx1"/>
              </a:solidFill>
              <a:effectLst/>
              <a:latin typeface="BIZ UDP明朝 Medium" panose="02020500000000000000" pitchFamily="18" charset="-128"/>
              <a:ea typeface="BIZ UDP明朝 Medium" panose="02020500000000000000" pitchFamily="18" charset="-128"/>
            </a:endParaRPr>
          </a:p>
          <a:p>
            <a:pPr marL="0" indent="0"/>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　例えば、</a:t>
            </a:r>
            <a:r>
              <a:rPr lang="ja-JP" altLang="en-US" b="0" i="0" dirty="0">
                <a:solidFill>
                  <a:schemeClr val="tx1"/>
                </a:solidFill>
                <a:effectLst/>
                <a:latin typeface="BIZ UDP明朝 Medium" panose="02020500000000000000" pitchFamily="18" charset="-128"/>
                <a:ea typeface="BIZ UDP明朝 Medium" panose="02020500000000000000" pitchFamily="18" charset="-128"/>
              </a:rPr>
              <a:t>「</a:t>
            </a:r>
            <a:r>
              <a:rPr lang="en-US" altLang="ja-JP" b="0" i="0" dirty="0">
                <a:solidFill>
                  <a:schemeClr val="tx1"/>
                </a:solidFill>
                <a:effectLst/>
                <a:latin typeface="BIZ UDP明朝 Medium" panose="02020500000000000000" pitchFamily="18" charset="-128"/>
                <a:ea typeface="BIZ UDP明朝 Medium" panose="02020500000000000000" pitchFamily="18" charset="-128"/>
              </a:rPr>
              <a:t>172.16.0.0/12</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」の場合、</a:t>
            </a:r>
            <a:endParaRPr lang="en-US" altLang="ja-JP" b="0" i="0" dirty="0">
              <a:solidFill>
                <a:schemeClr val="tx1"/>
              </a:solidFill>
              <a:effectLst/>
              <a:latin typeface="BIZ UDP明朝 Medium" panose="02020500000000000000" pitchFamily="18" charset="-128"/>
              <a:ea typeface="BIZ UDP明朝 Medium" panose="02020500000000000000" pitchFamily="18" charset="-128"/>
            </a:endParaRPr>
          </a:p>
          <a:p>
            <a:pPr marL="0" indent="0"/>
            <a:r>
              <a:rPr lang="en-US" altLang="ja-JP" i="0" dirty="0">
                <a:solidFill>
                  <a:schemeClr val="tx1"/>
                </a:solidFill>
                <a:latin typeface="BIZ UDP明朝 Medium" panose="02020500000000000000" pitchFamily="18" charset="-128"/>
                <a:ea typeface="BIZ UDP明朝 Medium" panose="02020500000000000000" pitchFamily="18" charset="-128"/>
              </a:rPr>
              <a:t>IP</a:t>
            </a:r>
            <a:r>
              <a:rPr lang="ja-JP" altLang="en-US" i="0" dirty="0">
                <a:solidFill>
                  <a:schemeClr val="tx1"/>
                </a:solidFill>
                <a:latin typeface="BIZ UDP明朝 Medium" panose="02020500000000000000" pitchFamily="18" charset="-128"/>
                <a:ea typeface="BIZ UDP明朝 Medium" panose="02020500000000000000" pitchFamily="18" charset="-128"/>
              </a:rPr>
              <a:t>アドレスの範囲：</a:t>
            </a:r>
            <a:r>
              <a:rPr lang="ja-JP" altLang="en-US" b="0" i="0" dirty="0">
                <a:solidFill>
                  <a:schemeClr val="tx1"/>
                </a:solidFill>
                <a:effectLst/>
                <a:latin typeface="BIZ UDP明朝 Medium" panose="02020500000000000000" pitchFamily="18" charset="-128"/>
                <a:ea typeface="BIZ UDP明朝 Medium" panose="02020500000000000000" pitchFamily="18" charset="-128"/>
              </a:rPr>
              <a:t> 「</a:t>
            </a:r>
            <a:r>
              <a:rPr lang="en-US" altLang="ja-JP" b="0" i="0" dirty="0">
                <a:solidFill>
                  <a:schemeClr val="tx1"/>
                </a:solidFill>
                <a:effectLst/>
                <a:latin typeface="BIZ UDP明朝 Medium" panose="02020500000000000000" pitchFamily="18" charset="-128"/>
                <a:ea typeface="BIZ UDP明朝 Medium" panose="02020500000000000000" pitchFamily="18" charset="-128"/>
              </a:rPr>
              <a:t>172.16.0.0</a:t>
            </a:r>
            <a:r>
              <a:rPr lang="ja-JP" altLang="en-US" i="0" dirty="0">
                <a:solidFill>
                  <a:schemeClr val="tx1"/>
                </a:solidFill>
                <a:latin typeface="BIZ UDP明朝 Medium" panose="02020500000000000000" pitchFamily="18" charset="-128"/>
                <a:ea typeface="BIZ UDP明朝 Medium" panose="02020500000000000000" pitchFamily="18" charset="-128"/>
              </a:rPr>
              <a:t>～</a:t>
            </a:r>
            <a:r>
              <a:rPr lang="ja-JP" altLang="en-US" b="0" i="0" dirty="0">
                <a:solidFill>
                  <a:schemeClr val="tx1"/>
                </a:solidFill>
                <a:effectLst/>
                <a:latin typeface="BIZ UDP明朝 Medium" panose="02020500000000000000" pitchFamily="18" charset="-128"/>
                <a:ea typeface="BIZ UDP明朝 Medium" panose="02020500000000000000" pitchFamily="18" charset="-128"/>
              </a:rPr>
              <a:t> </a:t>
            </a:r>
            <a:r>
              <a:rPr lang="en-US" altLang="ja-JP" b="0" i="0" dirty="0">
                <a:solidFill>
                  <a:schemeClr val="tx1"/>
                </a:solidFill>
                <a:effectLst/>
                <a:latin typeface="BIZ UDP明朝 Medium" panose="02020500000000000000" pitchFamily="18" charset="-128"/>
                <a:ea typeface="BIZ UDP明朝 Medium" panose="02020500000000000000" pitchFamily="18" charset="-128"/>
              </a:rPr>
              <a:t>172.31.255.255</a:t>
            </a:r>
            <a:r>
              <a:rPr lang="ja-JP" altLang="en-US" b="0" i="0" dirty="0">
                <a:solidFill>
                  <a:schemeClr val="tx1"/>
                </a:solidFill>
                <a:effectLst/>
                <a:latin typeface="BIZ UDP明朝 Medium" panose="02020500000000000000" pitchFamily="18" charset="-128"/>
                <a:ea typeface="BIZ UDP明朝 Medium" panose="02020500000000000000" pitchFamily="18" charset="-128"/>
              </a:rPr>
              <a:t>」</a:t>
            </a:r>
            <a:endParaRPr lang="en-US" altLang="ja-JP" b="0" i="0" dirty="0">
              <a:solidFill>
                <a:schemeClr val="tx1"/>
              </a:solidFill>
              <a:effectLst/>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ネットワーク部の範囲：「</a:t>
            </a:r>
            <a:r>
              <a:rPr lang="en-US" altLang="ja-JP" b="0" i="0" dirty="0">
                <a:solidFill>
                  <a:schemeClr val="tx1"/>
                </a:solidFill>
                <a:effectLst/>
                <a:latin typeface="BIZ UDP明朝 Medium" panose="02020500000000000000" pitchFamily="18" charset="-128"/>
                <a:ea typeface="BIZ UDP明朝 Medium" panose="02020500000000000000" pitchFamily="18" charset="-128"/>
              </a:rPr>
              <a:t>172.16</a:t>
            </a:r>
            <a:r>
              <a:rPr lang="ja-JP" altLang="en-US" b="0" i="0" dirty="0">
                <a:solidFill>
                  <a:schemeClr val="tx1"/>
                </a:solidFill>
                <a:effectLst/>
                <a:latin typeface="BIZ UDP明朝 Medium" panose="02020500000000000000" pitchFamily="18" charset="-128"/>
                <a:ea typeface="BIZ UDP明朝 Medium" panose="02020500000000000000" pitchFamily="18" charset="-128"/>
              </a:rPr>
              <a:t>～</a:t>
            </a:r>
            <a:r>
              <a:rPr lang="en-US" altLang="ja-JP" b="0" i="0" dirty="0">
                <a:solidFill>
                  <a:schemeClr val="tx1"/>
                </a:solidFill>
                <a:effectLst/>
                <a:latin typeface="BIZ UDP明朝 Medium" panose="02020500000000000000" pitchFamily="18" charset="-128"/>
                <a:ea typeface="BIZ UDP明朝 Medium" panose="02020500000000000000" pitchFamily="18" charset="-128"/>
              </a:rPr>
              <a:t>172.31</a:t>
            </a:r>
            <a:r>
              <a:rPr lang="ja-JP" altLang="en-US" i="0" dirty="0">
                <a:solidFill>
                  <a:schemeClr val="tx1"/>
                </a:solidFill>
                <a:latin typeface="BIZ UDP明朝 Medium" panose="02020500000000000000" pitchFamily="18" charset="-128"/>
                <a:ea typeface="BIZ UDP明朝 Medium" panose="02020500000000000000" pitchFamily="18" charset="-128"/>
              </a:rPr>
              <a:t>」</a:t>
            </a:r>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r>
              <a:rPr lang="ja-JP" altLang="en-US" b="0" i="0" dirty="0">
                <a:solidFill>
                  <a:schemeClr val="tx1"/>
                </a:solidFill>
                <a:effectLst/>
                <a:latin typeface="BIZ UDP明朝 Medium" panose="02020500000000000000" pitchFamily="18" charset="-128"/>
                <a:ea typeface="BIZ UDP明朝 Medium" panose="02020500000000000000" pitchFamily="18" charset="-128"/>
              </a:rPr>
              <a:t>ホスト部の範囲：「</a:t>
            </a:r>
            <a:r>
              <a:rPr lang="en-US" altLang="ja-JP" b="0" i="0" dirty="0">
                <a:solidFill>
                  <a:schemeClr val="tx1"/>
                </a:solidFill>
                <a:effectLst/>
                <a:latin typeface="BIZ UDP明朝 Medium" panose="02020500000000000000" pitchFamily="18" charset="-128"/>
                <a:ea typeface="BIZ UDP明朝 Medium" panose="02020500000000000000" pitchFamily="18" charset="-128"/>
              </a:rPr>
              <a:t>0.0</a:t>
            </a:r>
            <a:r>
              <a:rPr lang="ja-JP" altLang="en-US" b="0" i="0" dirty="0">
                <a:solidFill>
                  <a:schemeClr val="tx1"/>
                </a:solidFill>
                <a:effectLst/>
                <a:latin typeface="BIZ UDP明朝 Medium" panose="02020500000000000000" pitchFamily="18" charset="-128"/>
                <a:ea typeface="BIZ UDP明朝 Medium" panose="02020500000000000000" pitchFamily="18" charset="-128"/>
              </a:rPr>
              <a:t>～</a:t>
            </a:r>
            <a:r>
              <a:rPr lang="en-US" altLang="ja-JP" b="0" i="0" dirty="0">
                <a:solidFill>
                  <a:schemeClr val="tx1"/>
                </a:solidFill>
                <a:effectLst/>
                <a:latin typeface="BIZ UDP明朝 Medium" panose="02020500000000000000" pitchFamily="18" charset="-128"/>
                <a:ea typeface="BIZ UDP明朝 Medium" panose="02020500000000000000" pitchFamily="18" charset="-128"/>
              </a:rPr>
              <a:t>255.255</a:t>
            </a:r>
            <a:r>
              <a:rPr lang="ja-JP" altLang="en-US" b="0" i="0" dirty="0">
                <a:solidFill>
                  <a:schemeClr val="tx1"/>
                </a:solidFill>
                <a:effectLst/>
                <a:latin typeface="BIZ UDP明朝 Medium" panose="02020500000000000000" pitchFamily="18" charset="-128"/>
                <a:ea typeface="BIZ UDP明朝 Medium" panose="02020500000000000000" pitchFamily="18" charset="-128"/>
              </a:rPr>
              <a:t>」</a:t>
            </a:r>
            <a:endParaRPr lang="en-US" altLang="ja-JP" b="0" i="0" dirty="0">
              <a:solidFill>
                <a:schemeClr val="tx1"/>
              </a:solidFill>
              <a:effectLst/>
              <a:latin typeface="BIZ UDP明朝 Medium" panose="02020500000000000000" pitchFamily="18" charset="-128"/>
              <a:ea typeface="BIZ UDP明朝 Medium" panose="02020500000000000000" pitchFamily="18" charset="-128"/>
            </a:endParaRPr>
          </a:p>
          <a:p>
            <a:pPr marL="0" indent="0"/>
            <a:r>
              <a:rPr lang="ja-JP" altLang="en-US" b="0" i="0" dirty="0">
                <a:solidFill>
                  <a:schemeClr val="tx1"/>
                </a:solidFill>
                <a:effectLst/>
                <a:latin typeface="BIZ UDP明朝 Medium" panose="02020500000000000000" pitchFamily="18" charset="-128"/>
                <a:ea typeface="BIZ UDP明朝 Medium" panose="02020500000000000000" pitchFamily="18" charset="-128"/>
              </a:rPr>
              <a:t>を表しているのと同じになります。</a:t>
            </a:r>
            <a:endParaRPr lang="en-US" altLang="ja-JP" b="0" i="0" dirty="0">
              <a:solidFill>
                <a:schemeClr val="tx1"/>
              </a:solidFill>
              <a:effectLst/>
              <a:latin typeface="BIZ UDP明朝 Medium" panose="02020500000000000000" pitchFamily="18" charset="-128"/>
              <a:ea typeface="BIZ UDP明朝 Medium" panose="02020500000000000000" pitchFamily="18" charset="-128"/>
            </a:endParaRPr>
          </a:p>
          <a:p>
            <a:pPr marL="0" indent="0"/>
            <a:endParaRPr lang="en-US" altLang="ja-JP" i="0" dirty="0">
              <a:solidFill>
                <a:srgbClr val="374151"/>
              </a:solidFill>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hlinkClick r:id="rId3"/>
              </a:rPr>
              <a:t>計算ツールサイト</a:t>
            </a:r>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i="0" dirty="0">
              <a:solidFill>
                <a:srgbClr val="000000"/>
              </a:solidFill>
              <a:latin typeface="BIZ UDP明朝 Medium" panose="02020500000000000000" pitchFamily="18" charset="-128"/>
              <a:ea typeface="BIZ UDP明朝 Medium" panose="02020500000000000000" pitchFamily="18" charset="-128"/>
            </a:endParaRPr>
          </a:p>
        </p:txBody>
      </p:sp>
    </p:spTree>
    <p:extLst>
      <p:ext uri="{BB962C8B-B14F-4D97-AF65-F5344CB8AC3E}">
        <p14:creationId xmlns:p14="http://schemas.microsoft.com/office/powerpoint/2010/main" val="2164217626"/>
      </p:ext>
    </p:extLst>
  </p:cSld>
  <p:clrMapOvr>
    <a:masterClrMapping/>
  </p:clrMapOvr>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사용자 지정 1">
      <a:majorFont>
        <a:latin typeface="Calibri"/>
        <a:ea typeface="맑은 고딕"/>
        <a:cs typeface=""/>
      </a:majorFont>
      <a:minorFont>
        <a:latin typeface="Calibri Light"/>
        <a:ea typeface="맑은 고딕"/>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24675</TotalTime>
  <Words>2894</Words>
  <Application>Microsoft Office PowerPoint</Application>
  <PresentationFormat>画面に合わせる (4:3)</PresentationFormat>
  <Paragraphs>306</Paragraphs>
  <Slides>22</Slides>
  <Notes>20</Notes>
  <HiddenSlides>0</HiddenSlides>
  <MMClips>0</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22</vt:i4>
      </vt:variant>
    </vt:vector>
  </HeadingPairs>
  <TitlesOfParts>
    <vt:vector size="29" baseType="lpstr">
      <vt:lpstr>Calibri Light</vt:lpstr>
      <vt:lpstr>BIZ UDP明朝 Medium</vt:lpstr>
      <vt:lpstr>맑은 고딕</vt:lpstr>
      <vt:lpstr>Calibri</vt:lpstr>
      <vt:lpstr>굴림체</vt:lpstr>
      <vt:lpstr>Arial</vt:lpstr>
      <vt:lpstr>Office 테마</vt:lpstr>
      <vt:lpstr>2章.ネットワーク基礎</vt:lpstr>
      <vt:lpstr>PowerPoint プレゼンテーション</vt:lpstr>
      <vt:lpstr>01 IPアドレス</vt:lpstr>
      <vt:lpstr>01 IPアドレス</vt:lpstr>
      <vt:lpstr>01 IPアドレス</vt:lpstr>
      <vt:lpstr>01 IPアドレス</vt:lpstr>
      <vt:lpstr>01 IPアドレス</vt:lpstr>
      <vt:lpstr>01 IPアドレス</vt:lpstr>
      <vt:lpstr>01 IPアドレス</vt:lpstr>
      <vt:lpstr>01 IPアドレス</vt:lpstr>
      <vt:lpstr>01 IPアドレス</vt:lpstr>
      <vt:lpstr>02 プロトコル</vt:lpstr>
      <vt:lpstr>02 プロトコル</vt:lpstr>
      <vt:lpstr>02 プロトコル</vt:lpstr>
      <vt:lpstr>02 プロトコル</vt:lpstr>
      <vt:lpstr>02 プロトコル</vt:lpstr>
      <vt:lpstr>02 プロトコル</vt:lpstr>
      <vt:lpstr>02 プロトコル</vt:lpstr>
      <vt:lpstr>02 プロトコル</vt:lpstr>
      <vt:lpstr>03 ポート</vt:lpstr>
      <vt:lpstr>03 ポート</vt:lpstr>
      <vt:lpstr>THANK YOU</vt:lpstr>
    </vt:vector>
  </TitlesOfParts>
  <Manager>Slide Members</Manager>
  <Company>YESFORM Co.,Ltd.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Members</dc:title>
  <dc:subject>Powerpoint Templates , Diagram, Chart, Google slides, Keynote</dc:subject>
  <dc:creator>Slide Members by HS.SEO</dc:creator>
  <cp:keywords>SlideMembers, ppt, PPT Templates, Presentation, Diagram, Chart, Yesform, Google slides, Keynote, Free Slides</cp:keywords>
  <dc:description>The copyright of this document is at Slide Members. Unauthorized copying may result in legal sanctions.</dc:description>
  <cp:lastModifiedBy>尾嵜 成真</cp:lastModifiedBy>
  <cp:revision>14</cp:revision>
  <dcterms:created xsi:type="dcterms:W3CDTF">2010-02-01T08:03:16Z</dcterms:created>
  <dcterms:modified xsi:type="dcterms:W3CDTF">2023-02-07T13:02:44Z</dcterms:modified>
  <cp:category>www.slidemembers.com</cp:category>
</cp:coreProperties>
</file>

<file path=docProps/thumbnail.jpeg>
</file>